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5" autoAdjust="0"/>
    <p:restoredTop sz="94660"/>
  </p:normalViewPr>
  <p:slideViewPr>
    <p:cSldViewPr>
      <p:cViewPr>
        <p:scale>
          <a:sx n="100" d="100"/>
          <a:sy n="100" d="100"/>
        </p:scale>
        <p:origin x="438" y="-7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5F7B0-FCD4-44AF-8F0C-460D1128421A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D1142B-F67C-466D-BFD4-F2CFF3FE02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448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1142B-F67C-466D-BFD4-F2CFF3FE029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35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CF10F8-F26D-489B-897C-BF00F7DA86F4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4343400"/>
            <a:ext cx="1752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CCA38E-2926-4937-90A2-B096E589D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CF10F8-F26D-489B-897C-BF00F7DA86F4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4343400"/>
            <a:ext cx="1752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CCA38E-2926-4937-90A2-B096E589D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CF10F8-F26D-489B-897C-BF00F7DA86F4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4343400"/>
            <a:ext cx="1752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CCA38E-2926-4937-90A2-B096E589D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CF10F8-F26D-489B-897C-BF00F7DA86F4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00400" y="4343400"/>
            <a:ext cx="1752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CCA38E-2926-4937-90A2-B096E589D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CF10F8-F26D-489B-897C-BF00F7DA86F4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200400" y="4343400"/>
            <a:ext cx="1752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CCA38E-2926-4937-90A2-B096E589D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CF10F8-F26D-489B-897C-BF00F7DA86F4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00400" y="4343400"/>
            <a:ext cx="1752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CCA38E-2926-4937-90A2-B096E589D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CF10F8-F26D-489B-897C-BF00F7DA86F4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00400" y="4343400"/>
            <a:ext cx="1752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CCA38E-2926-4937-90A2-B096E589D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CF10F8-F26D-489B-897C-BF00F7DA86F4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00400" y="4343400"/>
            <a:ext cx="1752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CCA38E-2926-4937-90A2-B096E589D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CF10F8-F26D-489B-897C-BF00F7DA86F4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00400" y="4343400"/>
            <a:ext cx="1752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CCA38E-2926-4937-90A2-B096E589D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CF10F8-F26D-489B-897C-BF00F7DA86F4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4343400"/>
            <a:ext cx="1752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CCA38E-2926-4937-90A2-B096E589D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CF10F8-F26D-489B-897C-BF00F7DA86F4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4343400"/>
            <a:ext cx="1752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CCA38E-2926-4937-90A2-B096E589D6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3276600" y="52578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838200" y="6492875"/>
            <a:ext cx="1981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NikoshBAN" pitchFamily="2" charset="0"/>
                <a:cs typeface="NikoshBAN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মো: লিয়াকত আলী  ( লিটন) 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7391400" y="6492875"/>
            <a:ext cx="167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NikoshBAN" pitchFamily="2" charset="0"/>
                <a:cs typeface="NikoshBAN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মাউবি-নাটোর । 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886200" y="6504801"/>
            <a:ext cx="457200" cy="27699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80000">
                <a:schemeClr val="dk1">
                  <a:shade val="93000"/>
                  <a:satMod val="130000"/>
                </a:schemeClr>
              </a:gs>
              <a:gs pos="44000">
                <a:srgbClr val="FFFF0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tIns="0" bIns="0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Webdings"/>
              </a:rPr>
              <a:t></a:t>
            </a:r>
            <a:endParaRPr lang="en-US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429000" y="6504801"/>
            <a:ext cx="457200" cy="27699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80000">
                <a:schemeClr val="dk1">
                  <a:shade val="93000"/>
                  <a:satMod val="130000"/>
                </a:schemeClr>
              </a:gs>
              <a:gs pos="44000">
                <a:srgbClr val="FFFF0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tIns="0" bIns="0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Webdings"/>
              </a:rPr>
              <a:t></a:t>
            </a:r>
            <a:endParaRPr lang="en-US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4343400" y="6504801"/>
            <a:ext cx="457200" cy="27699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80000">
                <a:schemeClr val="dk1">
                  <a:shade val="93000"/>
                  <a:satMod val="130000"/>
                </a:schemeClr>
              </a:gs>
              <a:gs pos="44000">
                <a:srgbClr val="FFFF0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tIns="0" bIns="0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Webdings"/>
              </a:rPr>
              <a:t></a:t>
            </a:r>
            <a:endParaRPr lang="en-US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4800600" y="6504801"/>
            <a:ext cx="457200" cy="27699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80000">
                <a:schemeClr val="dk1">
                  <a:shade val="93000"/>
                  <a:satMod val="130000"/>
                </a:schemeClr>
              </a:gs>
              <a:gs pos="44000">
                <a:srgbClr val="FFFF0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tIns="0" bIns="0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Webdings"/>
              </a:rPr>
              <a:t></a:t>
            </a:r>
            <a:endParaRPr lang="en-US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5257800" y="6504801"/>
            <a:ext cx="457200" cy="27699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80000">
                <a:schemeClr val="dk1">
                  <a:shade val="93000"/>
                  <a:satMod val="130000"/>
                </a:schemeClr>
              </a:gs>
              <a:gs pos="44000">
                <a:srgbClr val="FFFF00"/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tIns="0" bIns="0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Webdings"/>
              </a:rPr>
              <a:t></a:t>
            </a:r>
            <a:endParaRPr lang="en-US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F:\image\h.w.jpg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228600" y="228600"/>
            <a:ext cx="863600" cy="60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2" descr="F:\image\h.w.jpg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153399" y="228600"/>
            <a:ext cx="782321" cy="60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15"/>
          <a:srcRect t="10633" r="12531" b="10633"/>
          <a:stretch/>
        </p:blipFill>
        <p:spPr>
          <a:xfrm>
            <a:off x="3013850" y="225287"/>
            <a:ext cx="1063798" cy="60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16"/>
          <a:srcRect t="20241" r="15720" b="10321"/>
          <a:stretch/>
        </p:blipFill>
        <p:spPr>
          <a:xfrm>
            <a:off x="5181600" y="304799"/>
            <a:ext cx="2435477" cy="53340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18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0" t="3715" b="3715"/>
          <a:stretch/>
        </p:blipFill>
        <p:spPr>
          <a:xfrm>
            <a:off x="1828800" y="1219200"/>
            <a:ext cx="5257800" cy="3169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9800" y="4572000"/>
            <a:ext cx="4668189" cy="15332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642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1371075"/>
            <a:ext cx="4129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জেএসসি / সমমান পরীক্ষা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024050"/>
              </p:ext>
            </p:extLst>
          </p:nvPr>
        </p:nvGraphicFramePr>
        <p:xfrm>
          <a:off x="4800600" y="1295399"/>
          <a:ext cx="156464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160"/>
                <a:gridCol w="391160"/>
                <a:gridCol w="391160"/>
                <a:gridCol w="391160"/>
              </a:tblGrid>
              <a:tr h="304801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০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1752599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Wingdings"/>
              </a:rPr>
              <a:t></a:t>
            </a:r>
            <a:r>
              <a:rPr lang="en-US" dirty="0">
                <a:sym typeface="Wingdings"/>
              </a:rPr>
              <a:t>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107005"/>
              </p:ext>
            </p:extLst>
          </p:nvPr>
        </p:nvGraphicFramePr>
        <p:xfrm>
          <a:off x="381000" y="2133599"/>
          <a:ext cx="10668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পরীক্ষা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জেএসসি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জেডিসি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341593"/>
              </p:ext>
            </p:extLst>
          </p:nvPr>
        </p:nvGraphicFramePr>
        <p:xfrm>
          <a:off x="381000" y="3241040"/>
          <a:ext cx="1066800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বোর্ড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ঢাকা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কুমিল্লা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রাজশাহী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যশোর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চট্রগ্রাম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বরিশাল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সিলেট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দিনাজপুর 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মাদ্রাসা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335433"/>
              </p:ext>
            </p:extLst>
          </p:nvPr>
        </p:nvGraphicFramePr>
        <p:xfrm>
          <a:off x="1524001" y="2514599"/>
          <a:ext cx="1676400" cy="3713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552"/>
                <a:gridCol w="259552"/>
                <a:gridCol w="263761"/>
                <a:gridCol w="286207"/>
                <a:gridCol w="279011"/>
                <a:gridCol w="328317"/>
              </a:tblGrid>
              <a:tr h="379828">
                <a:tc gridSpan="6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6523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75449">
                <a:tc gridSpan="6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077165"/>
              </p:ext>
            </p:extLst>
          </p:nvPr>
        </p:nvGraphicFramePr>
        <p:xfrm>
          <a:off x="1600200" y="3261359"/>
          <a:ext cx="228600" cy="291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91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461335"/>
              </p:ext>
            </p:extLst>
          </p:nvPr>
        </p:nvGraphicFramePr>
        <p:xfrm>
          <a:off x="2133600" y="3261359"/>
          <a:ext cx="228600" cy="291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91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024443"/>
              </p:ext>
            </p:extLst>
          </p:nvPr>
        </p:nvGraphicFramePr>
        <p:xfrm>
          <a:off x="2590800" y="3261359"/>
          <a:ext cx="3048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368256"/>
              </p:ext>
            </p:extLst>
          </p:nvPr>
        </p:nvGraphicFramePr>
        <p:xfrm>
          <a:off x="1828800" y="3276599"/>
          <a:ext cx="228600" cy="29230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9230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321995"/>
              </p:ext>
            </p:extLst>
          </p:nvPr>
        </p:nvGraphicFramePr>
        <p:xfrm>
          <a:off x="2362200" y="327659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205606"/>
              </p:ext>
            </p:extLst>
          </p:nvPr>
        </p:nvGraphicFramePr>
        <p:xfrm>
          <a:off x="2895600" y="327659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407076"/>
              </p:ext>
            </p:extLst>
          </p:nvPr>
        </p:nvGraphicFramePr>
        <p:xfrm>
          <a:off x="3352797" y="2514599"/>
          <a:ext cx="2438402" cy="3713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59"/>
                <a:gridCol w="276262"/>
                <a:gridCol w="230220"/>
                <a:gridCol w="245566"/>
                <a:gridCol w="222545"/>
                <a:gridCol w="222545"/>
                <a:gridCol w="260915"/>
                <a:gridCol w="222545"/>
                <a:gridCol w="243649"/>
                <a:gridCol w="258996"/>
              </a:tblGrid>
              <a:tr h="379828">
                <a:tc gridSpan="10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6523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75449">
                <a:tc gridSpan="10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884912"/>
              </p:ext>
            </p:extLst>
          </p:nvPr>
        </p:nvGraphicFramePr>
        <p:xfrm>
          <a:off x="3352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14259"/>
              </p:ext>
            </p:extLst>
          </p:nvPr>
        </p:nvGraphicFramePr>
        <p:xfrm>
          <a:off x="3886200" y="327659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659255"/>
              </p:ext>
            </p:extLst>
          </p:nvPr>
        </p:nvGraphicFramePr>
        <p:xfrm>
          <a:off x="4363720" y="3276599"/>
          <a:ext cx="20828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113065"/>
              </p:ext>
            </p:extLst>
          </p:nvPr>
        </p:nvGraphicFramePr>
        <p:xfrm>
          <a:off x="36576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700500"/>
              </p:ext>
            </p:extLst>
          </p:nvPr>
        </p:nvGraphicFramePr>
        <p:xfrm>
          <a:off x="4114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488497"/>
              </p:ext>
            </p:extLst>
          </p:nvPr>
        </p:nvGraphicFramePr>
        <p:xfrm>
          <a:off x="4572000" y="327659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460127"/>
              </p:ext>
            </p:extLst>
          </p:nvPr>
        </p:nvGraphicFramePr>
        <p:xfrm>
          <a:off x="4800600" y="327659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175357"/>
              </p:ext>
            </p:extLst>
          </p:nvPr>
        </p:nvGraphicFramePr>
        <p:xfrm>
          <a:off x="5257800" y="329183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022103"/>
              </p:ext>
            </p:extLst>
          </p:nvPr>
        </p:nvGraphicFramePr>
        <p:xfrm>
          <a:off x="5486400" y="3276599"/>
          <a:ext cx="3048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31724"/>
              </p:ext>
            </p:extLst>
          </p:nvPr>
        </p:nvGraphicFramePr>
        <p:xfrm>
          <a:off x="5029200" y="327659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663742"/>
              </p:ext>
            </p:extLst>
          </p:nvPr>
        </p:nvGraphicFramePr>
        <p:xfrm>
          <a:off x="5943601" y="2514599"/>
          <a:ext cx="1219200" cy="3733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600"/>
                <a:gridCol w="431800"/>
                <a:gridCol w="431800"/>
              </a:tblGrid>
              <a:tr h="395904">
                <a:tc gridSpan="3">
                  <a:txBody>
                    <a:bodyPr/>
                    <a:lstStyle/>
                    <a:p>
                      <a:pPr algn="ctr"/>
                      <a:r>
                        <a:rPr lang="bn-BD" sz="1600" dirty="0" smtClean="0">
                          <a:solidFill>
                            <a:schemeClr val="tx1"/>
                          </a:solidFill>
                          <a:latin typeface="NikoshBAN"/>
                        </a:rPr>
                        <a:t>বিষয় কোড</a:t>
                      </a:r>
                      <a:endParaRPr lang="en-US" sz="16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L="0" marR="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31167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91807">
                <a:tc>
                  <a:txBody>
                    <a:bodyPr/>
                    <a:lstStyle/>
                    <a:p>
                      <a:endParaRPr lang="en-US" sz="2000" dirty="0" smtClean="0"/>
                    </a:p>
                    <a:p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223441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88669"/>
              </p:ext>
            </p:extLst>
          </p:nvPr>
        </p:nvGraphicFramePr>
        <p:xfrm>
          <a:off x="6324600" y="335279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285042"/>
              </p:ext>
            </p:extLst>
          </p:nvPr>
        </p:nvGraphicFramePr>
        <p:xfrm>
          <a:off x="6629400" y="33375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312690"/>
              </p:ext>
            </p:extLst>
          </p:nvPr>
        </p:nvGraphicFramePr>
        <p:xfrm>
          <a:off x="6019800" y="3352799"/>
          <a:ext cx="228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93763"/>
              </p:ext>
            </p:extLst>
          </p:nvPr>
        </p:nvGraphicFramePr>
        <p:xfrm>
          <a:off x="7315200" y="2514600"/>
          <a:ext cx="1371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831"/>
                <a:gridCol w="1025769"/>
              </a:tblGrid>
              <a:tr h="668740">
                <a:tc gridSpan="2">
                  <a:txBody>
                    <a:bodyPr/>
                    <a:lstStyle/>
                    <a:p>
                      <a:r>
                        <a:rPr lang="bn-BD" sz="1400" dirty="0" smtClean="0">
                          <a:solidFill>
                            <a:schemeClr val="tx1"/>
                          </a:solidFill>
                          <a:latin typeface="NikoshBAN"/>
                        </a:rPr>
                        <a:t>অতিরিক্ত খাতার</a:t>
                      </a:r>
                      <a:r>
                        <a:rPr lang="bn-BD" sz="1400" baseline="0" dirty="0" smtClean="0">
                          <a:solidFill>
                            <a:schemeClr val="tx1"/>
                          </a:solidFill>
                          <a:latin typeface="NikoshBAN"/>
                        </a:rPr>
                        <a:t> ক্রমিক নং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506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6506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6506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6506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6506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6506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6506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6506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6506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6506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76400" y="206906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অবশ্যাই কালো কালির বলপয়েন্ট কলম দ্বারা বৃত্ত ভরাট করতে হবে ।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34200" y="1219200"/>
            <a:ext cx="13858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1027965404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1371075"/>
            <a:ext cx="4129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জেএসসি / সমমান পরীক্ষা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06701"/>
              </p:ext>
            </p:extLst>
          </p:nvPr>
        </p:nvGraphicFramePr>
        <p:xfrm>
          <a:off x="5029200" y="1371600"/>
          <a:ext cx="15646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160"/>
                <a:gridCol w="391160"/>
                <a:gridCol w="391160"/>
                <a:gridCol w="391160"/>
              </a:tblGrid>
              <a:tr h="304799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০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1752599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Wingdings"/>
              </a:rPr>
              <a:t></a:t>
            </a:r>
            <a:r>
              <a:rPr lang="en-US" dirty="0">
                <a:sym typeface="Wingdings"/>
              </a:rPr>
              <a:t>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234797"/>
              </p:ext>
            </p:extLst>
          </p:nvPr>
        </p:nvGraphicFramePr>
        <p:xfrm>
          <a:off x="381000" y="2133599"/>
          <a:ext cx="10668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পরীক্ষা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 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জেএসসি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জেডিসি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917446"/>
              </p:ext>
            </p:extLst>
          </p:nvPr>
        </p:nvGraphicFramePr>
        <p:xfrm>
          <a:off x="381000" y="3200400"/>
          <a:ext cx="1066800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বোর্ড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ঢাকা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কুমিল্লা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রাজশাহী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যশোর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চট্রগ্রাম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বরিশাল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সিলেট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দিনাজপুর 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মাদ্রাসা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430013"/>
              </p:ext>
            </p:extLst>
          </p:nvPr>
        </p:nvGraphicFramePr>
        <p:xfrm>
          <a:off x="1524001" y="2514599"/>
          <a:ext cx="1676400" cy="3647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552"/>
                <a:gridCol w="259552"/>
                <a:gridCol w="263761"/>
                <a:gridCol w="286207"/>
                <a:gridCol w="279011"/>
                <a:gridCol w="328317"/>
              </a:tblGrid>
              <a:tr h="355593">
                <a:tc gridSpan="6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327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9480">
                <a:tc gridSpan="6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824861"/>
              </p:ext>
            </p:extLst>
          </p:nvPr>
        </p:nvGraphicFramePr>
        <p:xfrm>
          <a:off x="1600200" y="3261359"/>
          <a:ext cx="2286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763541"/>
              </p:ext>
            </p:extLst>
          </p:nvPr>
        </p:nvGraphicFramePr>
        <p:xfrm>
          <a:off x="2057400" y="3261359"/>
          <a:ext cx="29972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72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913859"/>
              </p:ext>
            </p:extLst>
          </p:nvPr>
        </p:nvGraphicFramePr>
        <p:xfrm>
          <a:off x="2590800" y="3261359"/>
          <a:ext cx="3048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141239"/>
              </p:ext>
            </p:extLst>
          </p:nvPr>
        </p:nvGraphicFramePr>
        <p:xfrm>
          <a:off x="1828800" y="3276599"/>
          <a:ext cx="228600" cy="2743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4320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538339"/>
              </p:ext>
            </p:extLst>
          </p:nvPr>
        </p:nvGraphicFramePr>
        <p:xfrm>
          <a:off x="2362200" y="3276599"/>
          <a:ext cx="228600" cy="2819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859790"/>
              </p:ext>
            </p:extLst>
          </p:nvPr>
        </p:nvGraphicFramePr>
        <p:xfrm>
          <a:off x="2895600" y="3276599"/>
          <a:ext cx="228600" cy="2743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4320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991206"/>
              </p:ext>
            </p:extLst>
          </p:nvPr>
        </p:nvGraphicFramePr>
        <p:xfrm>
          <a:off x="3352797" y="2514599"/>
          <a:ext cx="2438402" cy="3671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59"/>
                <a:gridCol w="276262"/>
                <a:gridCol w="230220"/>
                <a:gridCol w="245566"/>
                <a:gridCol w="222545"/>
                <a:gridCol w="222545"/>
                <a:gridCol w="260915"/>
                <a:gridCol w="222545"/>
                <a:gridCol w="243649"/>
                <a:gridCol w="258996"/>
              </a:tblGrid>
              <a:tr h="379828">
                <a:tc gridSpan="10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6523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75449">
                <a:tc gridSpan="10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736388"/>
              </p:ext>
            </p:extLst>
          </p:nvPr>
        </p:nvGraphicFramePr>
        <p:xfrm>
          <a:off x="3352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313081"/>
              </p:ext>
            </p:extLst>
          </p:nvPr>
        </p:nvGraphicFramePr>
        <p:xfrm>
          <a:off x="3886200" y="327659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381484"/>
              </p:ext>
            </p:extLst>
          </p:nvPr>
        </p:nvGraphicFramePr>
        <p:xfrm>
          <a:off x="4363720" y="3276599"/>
          <a:ext cx="20828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238360"/>
              </p:ext>
            </p:extLst>
          </p:nvPr>
        </p:nvGraphicFramePr>
        <p:xfrm>
          <a:off x="3657600" y="3261359"/>
          <a:ext cx="228600" cy="2834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620614"/>
              </p:ext>
            </p:extLst>
          </p:nvPr>
        </p:nvGraphicFramePr>
        <p:xfrm>
          <a:off x="4114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715323"/>
              </p:ext>
            </p:extLst>
          </p:nvPr>
        </p:nvGraphicFramePr>
        <p:xfrm>
          <a:off x="4572000" y="327659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499431"/>
              </p:ext>
            </p:extLst>
          </p:nvPr>
        </p:nvGraphicFramePr>
        <p:xfrm>
          <a:off x="4800600" y="327659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7373"/>
              </p:ext>
            </p:extLst>
          </p:nvPr>
        </p:nvGraphicFramePr>
        <p:xfrm>
          <a:off x="5257800" y="329183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62368"/>
              </p:ext>
            </p:extLst>
          </p:nvPr>
        </p:nvGraphicFramePr>
        <p:xfrm>
          <a:off x="5486400" y="3276599"/>
          <a:ext cx="3048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471371"/>
              </p:ext>
            </p:extLst>
          </p:nvPr>
        </p:nvGraphicFramePr>
        <p:xfrm>
          <a:off x="5029200" y="3276599"/>
          <a:ext cx="228600" cy="2834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784728"/>
              </p:ext>
            </p:extLst>
          </p:nvPr>
        </p:nvGraphicFramePr>
        <p:xfrm>
          <a:off x="5881688" y="2536933"/>
          <a:ext cx="1219200" cy="3602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600"/>
                <a:gridCol w="431800"/>
                <a:gridCol w="431800"/>
              </a:tblGrid>
              <a:tr h="379744">
                <a:tc gridSpan="3">
                  <a:txBody>
                    <a:bodyPr/>
                    <a:lstStyle/>
                    <a:p>
                      <a:pPr algn="ctr"/>
                      <a:r>
                        <a:rPr lang="bn-BD" sz="16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বিষয় কোড</a:t>
                      </a:r>
                      <a:endParaRPr lang="en-US" sz="16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306056"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9488">
                <a:tc>
                  <a:txBody>
                    <a:bodyPr/>
                    <a:lstStyle/>
                    <a:p>
                      <a:endParaRPr lang="en-US" sz="20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2143213"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800371"/>
              </p:ext>
            </p:extLst>
          </p:nvPr>
        </p:nvGraphicFramePr>
        <p:xfrm>
          <a:off x="6324600" y="3352799"/>
          <a:ext cx="228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66700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030866"/>
              </p:ext>
            </p:extLst>
          </p:nvPr>
        </p:nvGraphicFramePr>
        <p:xfrm>
          <a:off x="6629400" y="3337559"/>
          <a:ext cx="2286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213715"/>
              </p:ext>
            </p:extLst>
          </p:nvPr>
        </p:nvGraphicFramePr>
        <p:xfrm>
          <a:off x="6019800" y="3352799"/>
          <a:ext cx="2286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072519"/>
              </p:ext>
            </p:extLst>
          </p:nvPr>
        </p:nvGraphicFramePr>
        <p:xfrm>
          <a:off x="7315200" y="2514600"/>
          <a:ext cx="1371600" cy="3608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831"/>
                <a:gridCol w="1025769"/>
              </a:tblGrid>
              <a:tr h="654816">
                <a:tc gridSpan="2">
                  <a:txBody>
                    <a:bodyPr/>
                    <a:lstStyle/>
                    <a:p>
                      <a:r>
                        <a:rPr lang="bn-BD" sz="1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অতিরিক্ত খাতার</a:t>
                      </a:r>
                      <a:r>
                        <a:rPr lang="bn-BD" sz="1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ক্রমিক নং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1676400" y="206906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অবশ্যাই কালো কালির বলপয়েন্ট কলম দ্বারা বৃত্ত ভরাট করতে হবে ।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6934200" y="1219200"/>
            <a:ext cx="13858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1027965404</a:t>
            </a:r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2"/>
          <a:srcRect l="1237" t="11060" b="81301"/>
          <a:stretch/>
        </p:blipFill>
        <p:spPr>
          <a:xfrm>
            <a:off x="1535308" y="2895600"/>
            <a:ext cx="1685913" cy="3048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3"/>
          <a:srcRect t="12549" b="81304"/>
          <a:stretch/>
        </p:blipFill>
        <p:spPr>
          <a:xfrm>
            <a:off x="3352800" y="2895600"/>
            <a:ext cx="2438400" cy="3048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4"/>
          <a:srcRect t="10968" b="80629"/>
          <a:stretch/>
        </p:blipFill>
        <p:spPr>
          <a:xfrm>
            <a:off x="5866394" y="2899910"/>
            <a:ext cx="1249788" cy="3048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5"/>
          <a:srcRect l="29354" t="18655" r="5434" b="73055"/>
          <a:stretch/>
        </p:blipFill>
        <p:spPr>
          <a:xfrm>
            <a:off x="7627144" y="3200400"/>
            <a:ext cx="983456" cy="3048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6"/>
          <a:srcRect l="76191" t="18891" b="34282"/>
          <a:stretch/>
        </p:blipFill>
        <p:spPr>
          <a:xfrm>
            <a:off x="6248401" y="1386839"/>
            <a:ext cx="380999" cy="350519"/>
          </a:xfrm>
          <a:prstGeom prst="rect">
            <a:avLst/>
          </a:prstGeom>
        </p:spPr>
      </p:pic>
      <p:sp>
        <p:nvSpPr>
          <p:cNvPr id="42" name="Flowchart: Connector 41"/>
          <p:cNvSpPr/>
          <p:nvPr/>
        </p:nvSpPr>
        <p:spPr>
          <a:xfrm>
            <a:off x="484061" y="258469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95228" y="2389690"/>
            <a:ext cx="441689" cy="390010"/>
          </a:xfrm>
          <a:prstGeom prst="rect">
            <a:avLst/>
          </a:prstGeom>
        </p:spPr>
      </p:pic>
      <p:sp>
        <p:nvSpPr>
          <p:cNvPr id="44" name="Flowchart: Connector 43"/>
          <p:cNvSpPr/>
          <p:nvPr/>
        </p:nvSpPr>
        <p:spPr>
          <a:xfrm>
            <a:off x="464547" y="3657923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60359" y="3420539"/>
            <a:ext cx="441689" cy="390010"/>
          </a:xfrm>
          <a:prstGeom prst="rect">
            <a:avLst/>
          </a:prstGeom>
        </p:spPr>
      </p:pic>
      <p:sp>
        <p:nvSpPr>
          <p:cNvPr id="58" name="Flowchart: Connector 57"/>
          <p:cNvSpPr/>
          <p:nvPr/>
        </p:nvSpPr>
        <p:spPr>
          <a:xfrm>
            <a:off x="1617869" y="3573822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1729096" y="3342066"/>
            <a:ext cx="441689" cy="390010"/>
          </a:xfrm>
          <a:prstGeom prst="rect">
            <a:avLst/>
          </a:prstGeom>
        </p:spPr>
      </p:pic>
      <p:sp>
        <p:nvSpPr>
          <p:cNvPr id="60" name="Flowchart: Connector 59"/>
          <p:cNvSpPr/>
          <p:nvPr/>
        </p:nvSpPr>
        <p:spPr>
          <a:xfrm>
            <a:off x="1837723" y="494670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1937971" y="4723524"/>
            <a:ext cx="441689" cy="390010"/>
          </a:xfrm>
          <a:prstGeom prst="rect">
            <a:avLst/>
          </a:prstGeom>
        </p:spPr>
      </p:pic>
      <p:sp>
        <p:nvSpPr>
          <p:cNvPr id="62" name="Flowchart: Connector 61"/>
          <p:cNvSpPr/>
          <p:nvPr/>
        </p:nvSpPr>
        <p:spPr>
          <a:xfrm>
            <a:off x="2121187" y="547911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239761" y="5256613"/>
            <a:ext cx="441689" cy="390010"/>
          </a:xfrm>
          <a:prstGeom prst="rect">
            <a:avLst/>
          </a:prstGeom>
        </p:spPr>
      </p:pic>
      <p:sp>
        <p:nvSpPr>
          <p:cNvPr id="64" name="Flowchart: Connector 63"/>
          <p:cNvSpPr/>
          <p:nvPr/>
        </p:nvSpPr>
        <p:spPr>
          <a:xfrm>
            <a:off x="2373950" y="384812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479726" y="3613208"/>
            <a:ext cx="441689" cy="390010"/>
          </a:xfrm>
          <a:prstGeom prst="rect">
            <a:avLst/>
          </a:prstGeom>
        </p:spPr>
      </p:pic>
      <p:sp>
        <p:nvSpPr>
          <p:cNvPr id="66" name="Flowchart: Connector 65"/>
          <p:cNvSpPr/>
          <p:nvPr/>
        </p:nvSpPr>
        <p:spPr>
          <a:xfrm>
            <a:off x="2647878" y="4665248"/>
            <a:ext cx="182880" cy="182880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747839" y="4436451"/>
            <a:ext cx="441689" cy="390010"/>
          </a:xfrm>
          <a:prstGeom prst="rect">
            <a:avLst/>
          </a:prstGeom>
        </p:spPr>
      </p:pic>
      <p:sp>
        <p:nvSpPr>
          <p:cNvPr id="68" name="Flowchart: Connector 67"/>
          <p:cNvSpPr/>
          <p:nvPr/>
        </p:nvSpPr>
        <p:spPr>
          <a:xfrm>
            <a:off x="2918735" y="577676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027695" y="5539821"/>
            <a:ext cx="474502" cy="390010"/>
          </a:xfrm>
          <a:prstGeom prst="rect">
            <a:avLst/>
          </a:prstGeom>
        </p:spPr>
      </p:pic>
      <p:sp>
        <p:nvSpPr>
          <p:cNvPr id="70" name="Flowchart: Connector 69"/>
          <p:cNvSpPr/>
          <p:nvPr/>
        </p:nvSpPr>
        <p:spPr>
          <a:xfrm>
            <a:off x="3387727" y="3848129"/>
            <a:ext cx="182880" cy="182880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" name="Picture 7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519989" y="3612854"/>
            <a:ext cx="474502" cy="390010"/>
          </a:xfrm>
          <a:prstGeom prst="rect">
            <a:avLst/>
          </a:prstGeom>
        </p:spPr>
      </p:pic>
      <p:sp>
        <p:nvSpPr>
          <p:cNvPr id="72" name="Flowchart: Connector 71"/>
          <p:cNvSpPr/>
          <p:nvPr/>
        </p:nvSpPr>
        <p:spPr>
          <a:xfrm>
            <a:off x="3689489" y="3293820"/>
            <a:ext cx="182880" cy="182880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796736" y="3051056"/>
            <a:ext cx="474502" cy="390010"/>
          </a:xfrm>
          <a:prstGeom prst="rect">
            <a:avLst/>
          </a:prstGeom>
        </p:spPr>
      </p:pic>
      <p:sp>
        <p:nvSpPr>
          <p:cNvPr id="74" name="Flowchart: Connector 73"/>
          <p:cNvSpPr/>
          <p:nvPr/>
        </p:nvSpPr>
        <p:spPr>
          <a:xfrm>
            <a:off x="3899690" y="3585185"/>
            <a:ext cx="182880" cy="182880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999219" y="3360608"/>
            <a:ext cx="474502" cy="390010"/>
          </a:xfrm>
          <a:prstGeom prst="rect">
            <a:avLst/>
          </a:prstGeom>
        </p:spPr>
      </p:pic>
      <p:sp>
        <p:nvSpPr>
          <p:cNvPr id="76" name="Flowchart: Connector 75"/>
          <p:cNvSpPr/>
          <p:nvPr/>
        </p:nvSpPr>
        <p:spPr>
          <a:xfrm>
            <a:off x="4124266" y="4107740"/>
            <a:ext cx="182880" cy="182880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229801" y="3889032"/>
            <a:ext cx="474502" cy="390010"/>
          </a:xfrm>
          <a:prstGeom prst="rect">
            <a:avLst/>
          </a:prstGeom>
        </p:spPr>
      </p:pic>
      <p:sp>
        <p:nvSpPr>
          <p:cNvPr id="78" name="Flowchart: Connector 77"/>
          <p:cNvSpPr/>
          <p:nvPr/>
        </p:nvSpPr>
        <p:spPr>
          <a:xfrm>
            <a:off x="4378920" y="3585185"/>
            <a:ext cx="182880" cy="182880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491313" y="3337952"/>
            <a:ext cx="503126" cy="413537"/>
          </a:xfrm>
          <a:prstGeom prst="rect">
            <a:avLst/>
          </a:prstGeom>
        </p:spPr>
      </p:pic>
      <p:sp>
        <p:nvSpPr>
          <p:cNvPr id="80" name="Flowchart: Connector 79"/>
          <p:cNvSpPr/>
          <p:nvPr/>
        </p:nvSpPr>
        <p:spPr>
          <a:xfrm>
            <a:off x="4593899" y="3866476"/>
            <a:ext cx="182880" cy="182880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" name="Picture 8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685308" y="3673935"/>
            <a:ext cx="474502" cy="390010"/>
          </a:xfrm>
          <a:prstGeom prst="rect">
            <a:avLst/>
          </a:prstGeom>
        </p:spPr>
      </p:pic>
      <p:sp>
        <p:nvSpPr>
          <p:cNvPr id="82" name="Flowchart: Connector 81"/>
          <p:cNvSpPr/>
          <p:nvPr/>
        </p:nvSpPr>
        <p:spPr>
          <a:xfrm>
            <a:off x="4833394" y="4674784"/>
            <a:ext cx="182880" cy="182880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944319" y="4449978"/>
            <a:ext cx="474502" cy="390010"/>
          </a:xfrm>
          <a:prstGeom prst="rect">
            <a:avLst/>
          </a:prstGeom>
        </p:spPr>
      </p:pic>
      <p:sp>
        <p:nvSpPr>
          <p:cNvPr id="84" name="Flowchart: Connector 83"/>
          <p:cNvSpPr/>
          <p:nvPr/>
        </p:nvSpPr>
        <p:spPr>
          <a:xfrm>
            <a:off x="5056451" y="522411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5" name="Picture 8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163461" y="4996422"/>
            <a:ext cx="474502" cy="390010"/>
          </a:xfrm>
          <a:prstGeom prst="rect">
            <a:avLst/>
          </a:prstGeom>
        </p:spPr>
      </p:pic>
      <p:sp>
        <p:nvSpPr>
          <p:cNvPr id="86" name="Flowchart: Connector 85"/>
          <p:cNvSpPr/>
          <p:nvPr/>
        </p:nvSpPr>
        <p:spPr>
          <a:xfrm>
            <a:off x="5282497" y="4415187"/>
            <a:ext cx="182880" cy="182880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7" name="Picture 8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393629" y="4185519"/>
            <a:ext cx="474502" cy="390010"/>
          </a:xfrm>
          <a:prstGeom prst="rect">
            <a:avLst/>
          </a:prstGeom>
        </p:spPr>
      </p:pic>
      <p:sp>
        <p:nvSpPr>
          <p:cNvPr id="88" name="Flowchart: Connector 87"/>
          <p:cNvSpPr/>
          <p:nvPr/>
        </p:nvSpPr>
        <p:spPr>
          <a:xfrm>
            <a:off x="5546082" y="550295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9" name="Picture 8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639234" y="5284102"/>
            <a:ext cx="474502" cy="390010"/>
          </a:xfrm>
          <a:prstGeom prst="rect">
            <a:avLst/>
          </a:prstGeom>
        </p:spPr>
      </p:pic>
      <p:sp>
        <p:nvSpPr>
          <p:cNvPr id="90" name="Flowchart: Connector 89"/>
          <p:cNvSpPr/>
          <p:nvPr/>
        </p:nvSpPr>
        <p:spPr>
          <a:xfrm>
            <a:off x="6019832" y="3645546"/>
            <a:ext cx="196464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140230" y="3426694"/>
            <a:ext cx="474502" cy="390010"/>
          </a:xfrm>
          <a:prstGeom prst="rect">
            <a:avLst/>
          </a:prstGeom>
        </p:spPr>
      </p:pic>
      <p:sp>
        <p:nvSpPr>
          <p:cNvPr id="92" name="Flowchart: Connector 91"/>
          <p:cNvSpPr/>
          <p:nvPr/>
        </p:nvSpPr>
        <p:spPr>
          <a:xfrm>
            <a:off x="6340668" y="3390438"/>
            <a:ext cx="196464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9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446944" y="3162502"/>
            <a:ext cx="474502" cy="390010"/>
          </a:xfrm>
          <a:prstGeom prst="rect">
            <a:avLst/>
          </a:prstGeom>
        </p:spPr>
      </p:pic>
      <p:sp>
        <p:nvSpPr>
          <p:cNvPr id="94" name="Flowchart: Connector 93"/>
          <p:cNvSpPr/>
          <p:nvPr/>
        </p:nvSpPr>
        <p:spPr>
          <a:xfrm>
            <a:off x="6645694" y="5275263"/>
            <a:ext cx="196464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5" name="Picture 9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775868" y="5052235"/>
            <a:ext cx="474502" cy="390010"/>
          </a:xfrm>
          <a:prstGeom prst="rect">
            <a:avLst/>
          </a:prstGeom>
        </p:spPr>
      </p:pic>
      <p:sp>
        <p:nvSpPr>
          <p:cNvPr id="96" name="Flowchart: Connector 95"/>
          <p:cNvSpPr/>
          <p:nvPr/>
        </p:nvSpPr>
        <p:spPr>
          <a:xfrm>
            <a:off x="7384867" y="3224247"/>
            <a:ext cx="196464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7" name="Picture 9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7505265" y="3005395"/>
            <a:ext cx="474502" cy="39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66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85185E-6 C 3.88889E-6 -0.0037 0.00156 -0.00694 0.00364 -0.00694 C 0.0059 -0.00717 0.00781 -0.00486 0.00798 -0.00116 C 0.00833 0.00209 0.00677 0.00509 0.00486 0.00533 C 0.00295 0.00579 0.00121 0.00347 0.00104 0.00046 C 0.00104 -0.00231 0.00208 -0.00509 0.00382 -0.00532 C 0.00538 -0.00532 0.00677 -0.0037 0.00694 -0.00116 C 0.00711 0.00116 0.00607 0.00347 0.00468 0.00347 C 0.00347 0.00371 0.00225 0.00255 0.00208 0.00023 C 0.00208 -0.00162 0.00277 -0.00347 0.00382 -0.00347 C 0.00486 -0.0037 0.0059 -0.00278 0.0059 -0.00116 C 0.0059 0.00046 0.00555 0.00162 0.00468 0.00185 C 0.00399 0.00185 0.00329 0.00139 0.00329 0.00023 C 0.00312 -0.00069 0.00347 -0.00162 0.00399 -0.00162 C 0.00434 -0.00162 0.00486 -0.00162 0.00486 -0.00092 C 0.00486 -0.00046 0.00486 -0.00023 0.00468 -1.85185E-6 C 0.00451 -1.85185E-6 0.00451 0.00023 0.00434 -1.85185E-6 " pathEditMode="relative" rAng="0" ptsTypes="AAAAAAAAAAAAAAAAA">
                                      <p:cBhvr>
                                        <p:cTn id="1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0.00209 C -0.00434 -0.00162 -0.00278 -0.00486 -0.0007 -0.00486 C 0.00156 -0.00509 0.00347 -0.00277 0.00364 0.00093 C 0.00399 0.00417 0.00243 0.00718 0.00052 0.00741 C -0.00139 0.00787 -0.00313 0.00556 -0.0033 0.00255 C -0.0033 -0.00023 -0.00226 -0.00301 -0.00052 -0.00324 C 0.00104 -0.00324 0.00243 -0.00162 0.0026 0.00093 C 0.00277 0.00324 0.00173 0.00556 0.00034 0.00556 C -0.00087 0.00579 -0.00209 0.00463 -0.00226 0.00232 C -0.00226 0.00047 -0.00157 -0.00139 -0.00052 -0.00139 C 0.00052 -0.00162 0.00156 -0.00069 0.00156 0.00093 C 0.00156 0.00255 0.00121 0.00371 0.00034 0.00394 C -0.00035 0.00394 -0.00104 0.00348 -0.00104 0.00232 C -0.00122 0.00139 -0.00087 0.00047 -0.00035 0.00047 C 3.33333E-6 0.00047 0.00052 0.00047 0.00052 0.00116 C 0.00052 0.00162 0.00052 0.00186 0.00034 0.00209 C 0.00017 0.00209 0.00017 0.00232 3.33333E-6 0.00209 " pathEditMode="relative" rAng="0" ptsTypes="AAAAAAAAAAAAAAAAA">
                                      <p:cBhvr>
                                        <p:cTn id="3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7.40741E-7 C -4.44444E-6 -0.0037 0.00157 -0.00694 0.00365 -0.00694 C 0.00591 -0.00718 0.00782 -0.00486 0.00799 -0.00116 C 0.00834 0.00208 0.00678 0.00509 0.00487 0.00532 C 0.00296 0.00579 0.00122 0.00347 0.00105 0.00046 C 0.00105 -0.00231 0.00209 -0.00509 0.00382 -0.00532 C 0.00539 -0.00532 0.00678 -0.0037 0.00695 -0.00116 C 0.00712 0.00116 0.00608 0.00347 0.00469 0.00347 C 0.00348 0.0037 0.00226 0.00255 0.00209 0.00023 C 0.00209 -0.00162 0.00278 -0.00347 0.00382 -0.00347 C 0.00487 -0.0037 0.00591 -0.00278 0.00591 -0.00116 C 0.00591 0.00046 0.00556 0.00162 0.00469 0.00185 C 0.004 0.00185 0.0033 0.00139 0.0033 0.00023 C 0.00313 -0.00069 0.00348 -0.00162 0.004 -0.00162 C 0.00434 -0.00162 0.00487 -0.00162 0.00487 -0.00093 C 0.00487 -0.00046 0.00487 -0.00023 0.00469 -7.40741E-7 C 0.00452 -7.40741E-7 0.00452 0.00023 0.00434 -7.40741E-7 " pathEditMode="relative" rAng="0" ptsTypes="AAAAAAAAAAAAAAAAA">
                                      <p:cBhvr>
                                        <p:cTn id="62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7 C -1.11111E-6 -0.0037 0.00156 -0.00694 0.00365 -0.00694 C 0.0059 -0.00718 0.00781 -0.00486 0.00799 -0.00116 C 0.00833 0.00208 0.00677 0.00509 0.00486 0.00532 C 0.00295 0.00579 0.00122 0.00347 0.00104 0.00046 C 0.00104 -0.00232 0.00208 -0.00509 0.00382 -0.00532 C 0.00538 -0.00532 0.00677 -0.0037 0.00695 -0.00116 C 0.00712 0.00116 0.00608 0.00347 0.00469 0.00347 C 0.00347 0.0037 0.00226 0.00255 0.00208 0.00023 C 0.00208 -0.00162 0.00278 -0.00347 0.00382 -0.00347 C 0.00486 -0.0037 0.0059 -0.00278 0.0059 -0.00116 C 0.0059 0.00046 0.00556 0.00162 0.00469 0.00185 C 0.00399 0.00185 0.0033 0.00139 0.0033 0.00023 C 0.00313 -0.00069 0.00347 -0.00162 0.00399 -0.00162 C 0.00434 -0.00162 0.00486 -0.00162 0.00486 -0.00093 C 0.00486 -0.00046 0.00486 -0.00023 0.00469 3.7037E-7 C 0.00452 3.7037E-7 0.00452 0.00023 0.00434 3.7037E-7 " pathEditMode="relative" rAng="0" ptsTypes="AAAAAAAAAAAAAAAAA">
                                      <p:cBhvr>
                                        <p:cTn id="8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00" y="-93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59259E-6 C 2.77778E-6 -0.00371 0.00156 -0.00695 0.00364 -0.00695 C 0.0059 -0.00718 0.00781 -0.00486 0.00798 -0.00116 C 0.00833 0.00208 0.00677 0.00509 0.00486 0.00532 C 0.00295 0.00578 0.00121 0.00347 0.00104 0.00046 C 0.00104 -0.00232 0.00208 -0.0051 0.00382 -0.00533 C 0.00538 -0.00533 0.00677 -0.00371 0.00694 -0.00116 C 0.00712 0.00115 0.00607 0.00347 0.00468 0.00347 C 0.00347 0.0037 0.00225 0.00254 0.00208 0.00023 C 0.00208 -0.00162 0.00278 -0.00347 0.00382 -0.00347 C 0.00486 -0.00371 0.0059 -0.00278 0.0059 -0.00116 C 0.0059 0.00046 0.00555 0.00162 0.00468 0.00185 C 0.00399 0.00185 0.0033 0.00139 0.0033 0.00023 C 0.00312 -0.0007 0.00347 -0.00162 0.00399 -0.00162 C 0.00434 -0.00162 0.00486 -0.00162 0.00486 -0.00093 C 0.00486 -0.00047 0.00486 -0.00023 0.00468 2.59259E-6 C 0.00451 2.59259E-6 0.00451 0.00023 0.00434 2.59259E-6 " pathEditMode="relative" rAng="0" ptsTypes="AAAAAAAAAAAAAAAAA">
                                      <p:cBhvr>
                                        <p:cTn id="10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C -2.5E-6 -0.0037 0.00157 -0.00694 0.00365 -0.00694 C 0.00591 -0.00717 0.00782 -0.00486 0.00799 -0.00115 C 0.00834 0.00209 0.00677 0.0051 0.00486 0.00533 C 0.00295 0.00579 0.00122 0.00348 0.00104 0.00047 C 0.00104 -0.00231 0.00209 -0.00509 0.00382 -0.00532 C 0.00538 -0.00532 0.00677 -0.0037 0.00695 -0.00115 C 0.00712 0.00116 0.00608 0.00348 0.00469 0.00348 C 0.00347 0.00371 0.00226 0.00255 0.00209 0.00024 C 0.00209 -0.00162 0.00278 -0.00347 0.00382 -0.00347 C 0.00486 -0.0037 0.00591 -0.00277 0.00591 -0.00115 C 0.00591 0.00047 0.00556 0.00162 0.00469 0.00186 C 0.004 0.00186 0.0033 0.00139 0.0033 0.00024 C 0.00313 -0.00069 0.00347 -0.00162 0.004 -0.00162 C 0.00434 -0.00162 0.00486 -0.00162 0.00486 -0.00092 C 0.00486 -0.00046 0.00486 -0.00023 0.00469 -4.07407E-6 C 0.00452 -4.07407E-6 0.00452 0.00024 0.00434 -4.07407E-6 " pathEditMode="relative" rAng="0" ptsTypes="AAAAAAAAAAAAAAAAA">
                                      <p:cBhvr>
                                        <p:cTn id="12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48148E-6 C -2.77778E-6 -0.0037 0.00157 -0.00694 0.00365 -0.00694 C 0.00591 -0.00717 0.00782 -0.00486 0.00799 -0.00116 C 0.00834 0.00208 0.00677 0.00509 0.00486 0.00533 C 0.00295 0.00579 0.00122 0.00347 0.00104 0.00046 C 0.00104 -0.00231 0.00209 -0.00509 0.00382 -0.00532 C 0.00538 -0.00532 0.00677 -0.0037 0.00695 -0.00116 C 0.00712 0.00116 0.00608 0.00347 0.00469 0.00347 C 0.00348 0.00371 0.00226 0.00255 0.00209 0.00023 C 0.00209 -0.00162 0.00278 -0.00347 0.00382 -0.00347 C 0.00486 -0.0037 0.00591 -0.00278 0.00591 -0.00116 C 0.00591 0.00046 0.00556 0.00162 0.00469 0.00185 C 0.004 0.00185 0.0033 0.00139 0.0033 0.00023 C 0.00313 -0.00069 0.00348 -0.00162 0.004 -0.00162 C 0.00434 -0.00162 0.00486 -0.00162 0.00486 -0.00092 C 0.00486 -0.00046 0.00486 -0.00023 0.00469 -1.48148E-6 C 0.00452 -1.48148E-6 0.00452 0.00023 0.00434 -1.48148E-6 " pathEditMode="relative" rAng="0" ptsTypes="AAAAAAAAAAAAAAAAA">
                                      <p:cBhvr>
                                        <p:cTn id="14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11111E-6 C -4.44444E-6 -0.0037 0.00157 -0.00694 0.00365 -0.00694 C 0.00591 -0.00717 0.00782 -0.00486 0.00799 -0.00116 C 0.00834 0.00208 0.00678 0.00509 0.00487 0.00533 C 0.00296 0.00579 0.00122 0.00347 0.00105 0.00046 C 0.00105 -0.00231 0.00209 -0.00509 0.00382 -0.00532 C 0.00539 -0.00532 0.00678 -0.0037 0.00695 -0.00116 C 0.00712 0.00116 0.00608 0.00347 0.00469 0.00347 C 0.00348 0.0037 0.00226 0.00255 0.00209 0.00023 C 0.00209 -0.00162 0.00278 -0.00347 0.00382 -0.00347 C 0.00487 -0.0037 0.00591 -0.00278 0.00591 -0.00116 C 0.00591 0.00046 0.00556 0.00162 0.00469 0.00185 C 0.004 0.00185 0.0033 0.00139 0.0033 0.00023 C 0.00313 -0.00069 0.00348 -0.00162 0.004 -0.00162 C 0.00434 -0.00162 0.00487 -0.00162 0.00487 -0.00092 C 0.00487 -0.00046 0.00487 -0.00023 0.00469 -1.11111E-6 C 0.00452 -1.11111E-6 0.00452 0.00023 0.00434 -1.11111E-6 " pathEditMode="relative" rAng="0" ptsTypes="AAAAAAAAAAAAAAAAA">
                                      <p:cBhvr>
                                        <p:cTn id="162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59259E-6 C -3.88889E-6 -0.0037 0.00157 -0.00694 0.00365 -0.00694 C 0.00591 -0.00717 0.00782 -0.00486 0.00799 -0.00115 C 0.00834 0.00209 0.00677 0.0051 0.00487 0.00533 C 0.00296 0.00579 0.00122 0.00347 0.00105 0.00047 C 0.00105 -0.00231 0.00209 -0.00509 0.00382 -0.00532 C 0.00539 -0.00532 0.00677 -0.0037 0.00695 -0.00115 C 0.00712 0.00116 0.00608 0.00347 0.00469 0.00347 C 0.00348 0.00371 0.00226 0.00255 0.00209 0.00023 C 0.00209 -0.00162 0.00278 -0.00347 0.00382 -0.00347 C 0.00487 -0.0037 0.00591 -0.00278 0.00591 -0.00115 C 0.00591 0.00047 0.00556 0.00162 0.00469 0.00185 C 0.004 0.00185 0.0033 0.00139 0.0033 0.00023 C 0.00313 -0.00069 0.00348 -0.00162 0.004 -0.00162 C 0.00434 -0.00162 0.00487 -0.00162 0.00487 -0.00092 C 0.00487 -0.00046 0.00487 -0.00023 0.00469 -2.59259E-6 C 0.00452 -2.59259E-6 0.00452 0.00023 0.00434 -2.59259E-6 " pathEditMode="relative" rAng="0" ptsTypes="AAAAAAAAAAAAAAAAA">
                                      <p:cBhvr>
                                        <p:cTn id="187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7 C 4.16667E-6 -0.0037 0.00156 -0.00694 0.00364 -0.00694 C 0.0059 -0.00718 0.00781 -0.00486 0.00798 -0.00116 C 0.00833 0.00208 0.00677 0.00509 0.00486 0.00532 C 0.00295 0.00579 0.00121 0.00347 0.00104 0.00046 C 0.00104 -0.00232 0.00208 -0.00509 0.00382 -0.00532 C 0.00538 -0.00532 0.00677 -0.0037 0.00694 -0.00116 C 0.00711 0.00116 0.00607 0.00347 0.00468 0.00347 C 0.00347 0.0037 0.00225 0.00255 0.00208 0.00023 C 0.00208 -0.00162 0.00277 -0.00347 0.00382 -0.00347 C 0.00486 -0.0037 0.0059 -0.00278 0.0059 -0.00116 C 0.0059 0.00046 0.00555 0.00162 0.00468 0.00185 C 0.00399 0.00185 0.00329 0.00139 0.00329 0.00023 C 0.00312 -0.00069 0.00347 -0.00162 0.00399 -0.00162 C 0.00434 -0.00162 0.00486 -0.00162 0.00486 -0.00093 C 0.00486 -0.00046 0.00486 -0.00023 0.00468 3.7037E-7 C 0.00451 3.7037E-7 0.00451 0.00023 0.00434 3.7037E-7 " pathEditMode="relative" rAng="0" ptsTypes="AAAAAAAAAAAAAAAAA">
                                      <p:cBhvr>
                                        <p:cTn id="207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48148E-6 C -4.44444E-6 -0.00371 0.00157 -0.00695 0.00365 -0.00695 C 0.00591 -0.00718 0.00782 -0.00486 0.00799 -0.00116 C 0.00834 0.00208 0.00678 0.00509 0.00487 0.00532 C 0.00296 0.00579 0.00122 0.00347 0.00105 0.00046 C 0.00105 -0.00232 0.00209 -0.00509 0.00382 -0.00533 C 0.00539 -0.00533 0.00678 -0.00371 0.00695 -0.00116 C 0.00712 0.00116 0.00608 0.00347 0.00469 0.00347 C 0.00348 0.0037 0.00226 0.00254 0.00209 0.00023 C 0.00209 -0.00162 0.00278 -0.00347 0.00382 -0.00347 C 0.00487 -0.00371 0.00591 -0.00278 0.00591 -0.00116 C 0.00591 0.00046 0.00556 0.00162 0.00469 0.00185 C 0.004 0.00185 0.0033 0.00139 0.0033 0.00023 C 0.00313 -0.0007 0.00348 -0.00162 0.004 -0.00162 C 0.00434 -0.00162 0.00487 -0.00162 0.00487 -0.00093 C 0.00487 -0.00046 0.00487 -0.00023 0.00469 1.48148E-6 C 0.00452 1.48148E-6 0.00452 0.00023 0.00434 1.48148E-6 " pathEditMode="relative" rAng="0" ptsTypes="AAAAAAAAAAAAAAAAA">
                                      <p:cBhvr>
                                        <p:cTn id="227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7037E-7 C 1.94444E-6 -0.0037 0.00156 -0.00694 0.00364 -0.00694 C 0.0059 -0.00718 0.00781 -0.00486 0.00798 -0.00116 C 0.00833 0.00208 0.00677 0.00509 0.00486 0.00532 C 0.00295 0.00579 0.00121 0.00347 0.00104 0.00046 C 0.00104 -0.00231 0.00208 -0.00509 0.00382 -0.00532 C 0.00538 -0.00532 0.00677 -0.0037 0.00694 -0.00116 C 0.00712 0.00116 0.00607 0.00347 0.00469 0.00347 C 0.00347 0.0037 0.00226 0.00255 0.00208 0.00023 C 0.00208 -0.00162 0.00278 -0.00347 0.00382 -0.00347 C 0.00486 -0.0037 0.0059 -0.00278 0.0059 -0.00116 C 0.0059 0.00046 0.00555 0.00162 0.00469 0.00185 C 0.00399 0.00185 0.0033 0.00139 0.0033 0.00023 C 0.00312 -0.00069 0.00347 -0.00162 0.00399 -0.00162 C 0.00434 -0.00162 0.00486 -0.00162 0.00486 -0.00093 C 0.00486 -0.00046 0.00486 -0.00023 0.00469 -3.7037E-7 C 0.00451 -3.7037E-7 0.00451 0.00023 0.00434 -3.7037E-7 " pathEditMode="relative" rAng="0" ptsTypes="AAAAAAAAAAAAAAAAA">
                                      <p:cBhvr>
                                        <p:cTn id="247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85185E-6 C 3.61111E-6 -0.00371 0.00156 -0.00695 0.00364 -0.00695 C 0.0059 -0.00718 0.00781 -0.00486 0.00798 -0.00116 C 0.00833 0.00208 0.00677 0.00509 0.00486 0.00532 C 0.00295 0.00579 0.00121 0.00347 0.00104 0.00046 C 0.00104 -0.00232 0.00208 -0.00509 0.00382 -0.00533 C 0.00538 -0.00533 0.00677 -0.00371 0.00694 -0.00116 C 0.00711 0.00116 0.00607 0.00347 0.00468 0.00347 C 0.00347 0.0037 0.00225 0.00254 0.00208 0.00023 C 0.00208 -0.00162 0.00277 -0.00347 0.00382 -0.00347 C 0.00486 -0.00371 0.0059 -0.00278 0.0059 -0.00116 C 0.0059 0.00046 0.00555 0.00162 0.00468 0.00185 C 0.00399 0.00185 0.0033 0.00139 0.0033 0.00023 C 0.00312 -0.0007 0.00347 -0.00162 0.00399 -0.00162 C 0.00434 -0.00162 0.00486 -0.00162 0.00486 -0.00093 C 0.00486 -0.00046 0.00486 -0.00023 0.00468 1.85185E-6 C 0.00451 1.85185E-6 0.00451 0.00023 0.00434 1.85185E-6 " pathEditMode="relative" rAng="0" ptsTypes="AAAAAAAAAAAAAAAAA">
                                      <p:cBhvr>
                                        <p:cTn id="26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C -4.44444E-6 -0.0037 0.00157 -0.00694 0.00365 -0.00694 C 0.00591 -0.00718 0.00782 -0.00486 0.00799 -0.00116 C 0.00834 0.00208 0.00678 0.00509 0.00487 0.00532 C 0.00296 0.00579 0.00122 0.00347 0.00105 0.00046 C 0.00105 -0.00231 0.00209 -0.00509 0.00382 -0.00532 C 0.00539 -0.00532 0.00678 -0.0037 0.00695 -0.00116 C 0.00712 0.00116 0.00608 0.00347 0.00469 0.00347 C 0.00348 0.0037 0.00226 0.00255 0.00209 0.00023 C 0.00209 -0.00162 0.00278 -0.00347 0.00382 -0.00347 C 0.00487 -0.0037 0.00591 -0.00278 0.00591 -0.00116 C 0.00591 0.00046 0.00556 0.00162 0.00469 0.00185 C 0.004 0.00185 0.0033 0.00139 0.0033 0.00023 C 0.00313 -0.00069 0.00348 -0.00162 0.004 -0.00162 C 0.00434 -0.00162 0.00487 -0.00162 0.00487 -0.00093 C 0.00487 -0.00046 0.00487 -0.00023 0.00469 -3.7037E-7 C 0.00452 -3.7037E-7 0.00452 0.00023 0.00434 -3.7037E-7 " pathEditMode="relative" rAng="0" ptsTypes="AAAAAAAAAAAAAAAAA">
                                      <p:cBhvr>
                                        <p:cTn id="28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3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3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5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81481E-6 C 3.33333E-6 -0.0037 0.00156 -0.00694 0.00364 -0.00694 C 0.0059 -0.00717 0.00781 -0.00486 0.00798 -0.00115 C 0.00833 0.00209 0.00677 0.0051 0.00486 0.00533 C 0.00295 0.00579 0.00121 0.00348 0.00104 0.00047 C 0.00104 -0.00231 0.00208 -0.00509 0.00382 -0.00532 C 0.00538 -0.00532 0.00677 -0.0037 0.00694 -0.00115 C 0.00711 0.00116 0.00607 0.00348 0.00468 0.00348 C 0.00347 0.00371 0.00225 0.00255 0.00208 0.00024 C 0.00208 -0.00162 0.00277 -0.00347 0.00382 -0.00347 C 0.00486 -0.0037 0.0059 -0.00277 0.0059 -0.00115 C 0.0059 0.00047 0.00555 0.00163 0.00468 0.00186 C 0.00399 0.00186 0.0033 0.00139 0.0033 0.00024 C 0.00312 -0.00069 0.00347 -0.00162 0.00399 -0.00162 C 0.00434 -0.00162 0.00486 -0.00162 0.00486 -0.00092 C 0.00486 -0.00046 0.00486 -0.00023 0.00468 -4.81481E-6 C 0.00451 -4.81481E-6 0.00451 0.00024 0.00434 -4.81481E-6 " pathEditMode="relative" rAng="0" ptsTypes="AAAAAAAAAAAAAAAAA">
                                      <p:cBhvr>
                                        <p:cTn id="30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3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3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5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44444E-6 C 5E-6 -0.0037 0.00157 -0.00694 0.00365 -0.00694 C 0.0059 -0.00717 0.00782 -0.00486 0.00799 -0.00115 C 0.00833 0.00209 0.00677 0.0051 0.00487 0.00533 C 0.00295 0.00579 0.00122 0.00348 0.00105 0.00047 C 0.00105 -0.00231 0.00209 -0.00509 0.00382 -0.00532 C 0.00538 -0.00532 0.00677 -0.0037 0.00694 -0.00115 C 0.00712 0.00116 0.00608 0.00348 0.00468 0.00348 C 0.00348 0.00371 0.00226 0.00255 0.00209 0.00024 C 0.00209 -0.00162 0.00277 -0.00347 0.00382 -0.00347 C 0.00487 -0.0037 0.0059 -0.00277 0.0059 -0.00115 C 0.0059 0.00047 0.00555 0.00162 0.00468 0.00186 C 0.004 0.00186 0.0033 0.00139 0.0033 0.00024 C 0.00313 -0.00069 0.00348 -0.00162 0.004 -0.00162 C 0.00435 -0.00162 0.00487 -0.00162 0.00487 -0.00092 C 0.00487 -0.00046 0.00487 -0.00023 0.00468 -4.44444E-6 C 0.00452 -4.44444E-6 0.00452 0.00024 0.00435 -4.44444E-6 " pathEditMode="relative" rAng="0" ptsTypes="AAAAAAAAAAAAAAAAA">
                                      <p:cBhvr>
                                        <p:cTn id="327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5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59259E-6 C 1.38889E-6 -0.00371 0.00156 -0.00695 0.00364 -0.00695 C 0.0059 -0.00718 0.00781 -0.00486 0.00798 -0.00116 C 0.00833 0.00208 0.00677 0.00509 0.00486 0.00532 C 0.00295 0.00578 0.00121 0.00347 0.00104 0.00046 C 0.00104 -0.00232 0.00208 -0.0051 0.00382 -0.00533 C 0.00538 -0.00533 0.00677 -0.00371 0.00694 -0.00116 C 0.00712 0.00115 0.00608 0.00347 0.00469 0.00347 C 0.00347 0.0037 0.00226 0.00254 0.00208 0.00023 C 0.00208 -0.00162 0.00278 -0.00347 0.00382 -0.00347 C 0.00486 -0.00371 0.0059 -0.00278 0.0059 -0.00116 C 0.0059 0.00046 0.00555 0.00162 0.00469 0.00185 C 0.00399 0.00185 0.0033 0.00139 0.0033 0.00023 C 0.00312 -0.0007 0.00347 -0.00162 0.00399 -0.00162 C 0.00434 -0.00162 0.00486 -0.00162 0.00486 -0.00093 C 0.00486 -0.00047 0.00486 -0.00023 0.00469 2.59259E-6 C 0.00451 2.59259E-6 0.00451 0.00023 0.00434 2.59259E-6 " pathEditMode="relative" rAng="0" ptsTypes="AAAAAAAAAAAAAAAAA">
                                      <p:cBhvr>
                                        <p:cTn id="347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5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59259E-6 C -4.72222E-6 -0.0037 0.00157 -0.00694 0.00365 -0.00694 C 0.00591 -0.00717 0.00782 -0.00486 0.00799 -0.00115 C 0.00834 0.00209 0.00678 0.0051 0.00487 0.00533 C 0.00296 0.00579 0.00122 0.00347 0.00105 0.00047 C 0.00105 -0.00231 0.00209 -0.00509 0.00382 -0.00532 C 0.00539 -0.00532 0.00678 -0.0037 0.00695 -0.00115 C 0.00712 0.00116 0.00608 0.00347 0.00469 0.00347 C 0.00348 0.00371 0.00226 0.00255 0.00209 0.00023 C 0.00209 -0.00162 0.00278 -0.00347 0.00382 -0.00347 C 0.00487 -0.0037 0.00591 -0.00278 0.00591 -0.00115 C 0.00591 0.00047 0.00556 0.00162 0.00469 0.00185 C 0.004 0.00185 0.0033 0.00139 0.0033 0.00023 C 0.00313 -0.00069 0.00348 -0.00162 0.004 -0.00162 C 0.00435 -0.00162 0.00487 -0.00162 0.00487 -0.00092 C 0.00487 -0.00046 0.00487 -0.00023 0.00469 -2.59259E-6 C 0.00452 -2.59259E-6 0.00452 0.00023 0.00435 -2.59259E-6 " pathEditMode="relative" rAng="0" ptsTypes="AAAAAAAAAAAAAAAAA">
                                      <p:cBhvr>
                                        <p:cTn id="367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0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5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59259E-6 C -1.94444E-6 -0.0037 0.00156 -0.00694 0.00365 -0.00694 C 0.0059 -0.00717 0.00781 -0.00486 0.00799 -0.00115 C 0.00834 0.00209 0.00677 0.0051 0.00486 0.00533 C 0.00295 0.00579 0.00122 0.00347 0.00104 0.00047 C 0.00104 -0.00231 0.00209 -0.00509 0.00382 -0.00532 C 0.00538 -0.00532 0.00677 -0.0037 0.00695 -0.00115 C 0.00712 0.00116 0.00608 0.00347 0.00469 0.00347 C 0.00347 0.00371 0.00226 0.00255 0.00209 0.00023 C 0.00209 -0.00162 0.00278 -0.00347 0.00382 -0.00347 C 0.00486 -0.0037 0.0059 -0.00278 0.0059 -0.00115 C 0.0059 0.00047 0.00556 0.00162 0.00469 0.00185 C 0.004 0.00185 0.0033 0.00139 0.0033 0.00023 C 0.00313 -0.00069 0.00347 -0.00162 0.004 -0.00162 C 0.00434 -0.00162 0.00486 -0.00162 0.00486 -0.00092 C 0.00486 -0.00046 0.00486 -0.00023 0.00469 -2.59259E-6 C 0.00452 -2.59259E-6 0.00452 0.00023 0.00434 -2.59259E-6 " pathEditMode="relative" rAng="0" ptsTypes="AAAAAAAAAAAAAAAAA">
                                      <p:cBhvr>
                                        <p:cTn id="392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00" y="-9300"/>
                                    </p:animMotion>
                                  </p:childTnLst>
                                </p:cTn>
                              </p:par>
                              <p:par>
                                <p:cTn id="39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0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1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33333E-6 C -2.77778E-6 -0.0037 0.00157 -0.00694 0.00365 -0.00694 C 0.00591 -0.00717 0.00782 -0.00486 0.00799 -0.00115 C 0.00834 0.00209 0.00677 0.0051 0.00486 0.00533 C 0.00295 0.00579 0.00122 0.00348 0.00104 0.00047 C 0.00104 -0.00231 0.00209 -0.00509 0.00382 -0.00532 C 0.00538 -0.00532 0.00677 -0.0037 0.00695 -0.00115 C 0.00712 0.00116 0.00608 0.00348 0.00469 0.00348 C 0.00348 0.00371 0.00226 0.00255 0.00209 0.00023 C 0.00209 -0.00162 0.00278 -0.00347 0.00382 -0.00347 C 0.00486 -0.0037 0.00591 -0.00277 0.00591 -0.00115 C 0.00591 0.00047 0.00556 0.00162 0.00469 0.00186 C 0.004 0.00186 0.0033 0.00139 0.0033 0.00023 C 0.00313 -0.00069 0.00348 -0.00162 0.004 -0.00162 C 0.00434 -0.00162 0.00486 -0.00162 0.00486 -0.00092 C 0.00486 -0.00046 0.00486 -0.00023 0.00469 -3.33333E-6 C 0.00452 -3.33333E-6 0.00452 0.00023 0.00434 -3.33333E-6 " pathEditMode="relative" rAng="0" ptsTypes="AAAAAAAAAAAAAAAAA">
                                      <p:cBhvr>
                                        <p:cTn id="412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3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3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0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1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7037E-6 C -2.77778E-7 -0.00371 0.00156 -0.00695 0.00365 -0.00695 C 0.0059 -0.00718 0.00781 -0.00486 0.00799 -0.00116 C 0.00833 0.00208 0.00677 0.00509 0.00486 0.00532 C 0.00295 0.00578 0.00122 0.00347 0.00104 0.00046 C 0.00104 -0.00232 0.00208 -0.0051 0.00382 -0.00533 C 0.00538 -0.00533 0.00677 -0.00371 0.00694 -0.00116 C 0.00712 0.00115 0.00608 0.00347 0.00469 0.00347 C 0.00347 0.0037 0.00226 0.00254 0.00208 0.00023 C 0.00208 -0.00162 0.00278 -0.00348 0.00382 -0.00348 C 0.00486 -0.00371 0.0059 -0.00278 0.0059 -0.00116 C 0.0059 0.00046 0.00556 0.00162 0.00469 0.00185 C 0.00399 0.00185 0.0033 0.00139 0.0033 0.00023 C 0.00313 -0.0007 0.00347 -0.00162 0.00399 -0.00162 C 0.00434 -0.00162 0.00486 -0.00162 0.00486 -0.00093 C 0.00486 -0.00047 0.00486 -0.00024 0.00469 3.7037E-6 C 0.00451 3.7037E-6 0.00451 0.00023 0.00434 3.7037E-6 " pathEditMode="relative" rAng="0" ptsTypes="AAAAAAAAAAAAAAAAA">
                                      <p:cBhvr>
                                        <p:cTn id="432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5" dur="3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3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1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C 2.77778E-7 -0.0037 0.00156 -0.00695 0.00365 -0.00695 C 0.0059 -0.00718 0.00781 -0.00486 0.00799 -0.00116 C 0.00833 0.00208 0.00677 0.00509 0.00486 0.00532 C 0.00295 0.00579 0.00122 0.00347 0.00104 0.00046 C 0.00104 -0.00232 0.00208 -0.00509 0.00382 -0.00533 C 0.00538 -0.00533 0.00677 -0.0037 0.00694 -0.00116 C 0.00712 0.00116 0.00608 0.00347 0.00469 0.00347 C 0.00347 0.0037 0.00226 0.00255 0.00208 0.00023 C 0.00208 -0.00162 0.00278 -0.00347 0.00382 -0.00347 C 0.00486 -0.0037 0.0059 -0.00278 0.0059 -0.00116 C 0.0059 0.00046 0.00556 0.00162 0.00469 0.00185 C 0.00399 0.00185 0.0033 0.00139 0.0033 0.00023 C 0.00312 -0.0007 0.00347 -0.00162 0.00399 -0.00162 C 0.00434 -0.00162 0.00486 -0.00162 0.00486 -0.00093 C 0.00486 -0.00046 0.00486 -0.00023 0.00469 1.11111E-6 C 0.00451 1.11111E-6 0.00451 0.00023 0.00434 1.11111E-6 " pathEditMode="relative" rAng="0" ptsTypes="AAAAAAAAAAAAAAAAA">
                                      <p:cBhvr>
                                        <p:cTn id="457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00" y="-9300"/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0" dur="3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3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2" fill="hold">
                      <p:stCondLst>
                        <p:cond delay="indefinite"/>
                      </p:stCondLst>
                      <p:childTnLst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5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6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4" grpId="0" animBg="1"/>
      <p:bldP spid="58" grpId="0" animBg="1"/>
      <p:bldP spid="60" grpId="0" animBg="1"/>
      <p:bldP spid="62" grpId="0" animBg="1"/>
      <p:bldP spid="64" grpId="0" animBg="1"/>
      <p:bldP spid="66" grpId="0" animBg="1"/>
      <p:bldP spid="68" grpId="0" animBg="1"/>
      <p:bldP spid="70" grpId="0" animBg="1"/>
      <p:bldP spid="72" grpId="0" animBg="1"/>
      <p:bldP spid="74" grpId="0" animBg="1"/>
      <p:bldP spid="76" grpId="0" animBg="1"/>
      <p:bldP spid="78" grpId="0" animBg="1"/>
      <p:bldP spid="80" grpId="0" animBg="1"/>
      <p:bldP spid="82" grpId="0" animBg="1"/>
      <p:bldP spid="84" grpId="0" animBg="1"/>
      <p:bldP spid="86" grpId="0" animBg="1"/>
      <p:bldP spid="88" grpId="0" animBg="1"/>
      <p:bldP spid="90" grpId="0" animBg="1"/>
      <p:bldP spid="92" grpId="0" animBg="1"/>
      <p:bldP spid="94" grpId="0" animBg="1"/>
      <p:bldP spid="9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/>
          <p:cNvSpPr/>
          <p:nvPr/>
        </p:nvSpPr>
        <p:spPr>
          <a:xfrm>
            <a:off x="381000" y="1143000"/>
            <a:ext cx="8382000" cy="5105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Box 93"/>
          <p:cNvSpPr txBox="1"/>
          <p:nvPr/>
        </p:nvSpPr>
        <p:spPr>
          <a:xfrm>
            <a:off x="2362200" y="1371075"/>
            <a:ext cx="4129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জেএসসি / সমমান পরীক্ষা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95" name="Table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285030"/>
              </p:ext>
            </p:extLst>
          </p:nvPr>
        </p:nvGraphicFramePr>
        <p:xfrm>
          <a:off x="5029200" y="1371600"/>
          <a:ext cx="15646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160"/>
                <a:gridCol w="391160"/>
                <a:gridCol w="391160"/>
                <a:gridCol w="391160"/>
              </a:tblGrid>
              <a:tr h="304799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০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6" name="TextBox 95"/>
          <p:cNvSpPr txBox="1"/>
          <p:nvPr/>
        </p:nvSpPr>
        <p:spPr>
          <a:xfrm>
            <a:off x="533400" y="1752599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Wingdings"/>
              </a:rPr>
              <a:t></a:t>
            </a:r>
            <a:r>
              <a:rPr lang="en-US" dirty="0">
                <a:sym typeface="Wingdings"/>
              </a:rPr>
              <a:t></a:t>
            </a:r>
            <a:endParaRPr lang="en-US" dirty="0"/>
          </a:p>
        </p:txBody>
      </p:sp>
      <p:graphicFrame>
        <p:nvGraphicFramePr>
          <p:cNvPr id="97" name="Table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613696"/>
              </p:ext>
            </p:extLst>
          </p:nvPr>
        </p:nvGraphicFramePr>
        <p:xfrm>
          <a:off x="381000" y="2133599"/>
          <a:ext cx="10668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পরীক্ষা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 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জেএসসি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জেডিসি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1114"/>
              </p:ext>
            </p:extLst>
          </p:nvPr>
        </p:nvGraphicFramePr>
        <p:xfrm>
          <a:off x="381000" y="3200400"/>
          <a:ext cx="1066800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বোর্ড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ঢাকা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কুমিল্লা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রাজশাহী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যশোর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চট্রগ্রাম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বরিশাল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সিলেট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দিনাজপুর 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মাদ্রাসা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9" name="Table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841961"/>
              </p:ext>
            </p:extLst>
          </p:nvPr>
        </p:nvGraphicFramePr>
        <p:xfrm>
          <a:off x="1524001" y="2514599"/>
          <a:ext cx="1676400" cy="3647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552"/>
                <a:gridCol w="259552"/>
                <a:gridCol w="263761"/>
                <a:gridCol w="286207"/>
                <a:gridCol w="279011"/>
                <a:gridCol w="328317"/>
              </a:tblGrid>
              <a:tr h="355593">
                <a:tc gridSpan="6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327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9480">
                <a:tc gridSpan="6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0" name="Table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73617"/>
              </p:ext>
            </p:extLst>
          </p:nvPr>
        </p:nvGraphicFramePr>
        <p:xfrm>
          <a:off x="1600200" y="3261359"/>
          <a:ext cx="2286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1" name="Table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664482"/>
              </p:ext>
            </p:extLst>
          </p:nvPr>
        </p:nvGraphicFramePr>
        <p:xfrm>
          <a:off x="2057400" y="3261359"/>
          <a:ext cx="29972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72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2" name="Table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103459"/>
              </p:ext>
            </p:extLst>
          </p:nvPr>
        </p:nvGraphicFramePr>
        <p:xfrm>
          <a:off x="2590800" y="3261359"/>
          <a:ext cx="3048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3" name="Table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497957"/>
              </p:ext>
            </p:extLst>
          </p:nvPr>
        </p:nvGraphicFramePr>
        <p:xfrm>
          <a:off x="1828800" y="3276599"/>
          <a:ext cx="228600" cy="2743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4320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4" name="Table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793203"/>
              </p:ext>
            </p:extLst>
          </p:nvPr>
        </p:nvGraphicFramePr>
        <p:xfrm>
          <a:off x="2362200" y="3276599"/>
          <a:ext cx="228600" cy="2819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5" name="Table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474459"/>
              </p:ext>
            </p:extLst>
          </p:nvPr>
        </p:nvGraphicFramePr>
        <p:xfrm>
          <a:off x="2895600" y="3276599"/>
          <a:ext cx="228600" cy="2743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4320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982604"/>
              </p:ext>
            </p:extLst>
          </p:nvPr>
        </p:nvGraphicFramePr>
        <p:xfrm>
          <a:off x="3352797" y="2500532"/>
          <a:ext cx="2438402" cy="3671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59"/>
                <a:gridCol w="276262"/>
                <a:gridCol w="230220"/>
                <a:gridCol w="245566"/>
                <a:gridCol w="222545"/>
                <a:gridCol w="222545"/>
                <a:gridCol w="260915"/>
                <a:gridCol w="222545"/>
                <a:gridCol w="243649"/>
                <a:gridCol w="258996"/>
              </a:tblGrid>
              <a:tr h="379828">
                <a:tc gridSpan="10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6523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57733">
                <a:tc gridSpan="10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7" name="Table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943859"/>
              </p:ext>
            </p:extLst>
          </p:nvPr>
        </p:nvGraphicFramePr>
        <p:xfrm>
          <a:off x="3352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229906"/>
              </p:ext>
            </p:extLst>
          </p:nvPr>
        </p:nvGraphicFramePr>
        <p:xfrm>
          <a:off x="3886200" y="327659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Table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290511"/>
              </p:ext>
            </p:extLst>
          </p:nvPr>
        </p:nvGraphicFramePr>
        <p:xfrm>
          <a:off x="4363720" y="3276599"/>
          <a:ext cx="20828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0" name="Table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7054"/>
              </p:ext>
            </p:extLst>
          </p:nvPr>
        </p:nvGraphicFramePr>
        <p:xfrm>
          <a:off x="3657600" y="3261359"/>
          <a:ext cx="228600" cy="2834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1" name="Table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0146"/>
              </p:ext>
            </p:extLst>
          </p:nvPr>
        </p:nvGraphicFramePr>
        <p:xfrm>
          <a:off x="4114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2" name="Table 1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692733"/>
              </p:ext>
            </p:extLst>
          </p:nvPr>
        </p:nvGraphicFramePr>
        <p:xfrm>
          <a:off x="4572000" y="327659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3" name="Table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174410"/>
              </p:ext>
            </p:extLst>
          </p:nvPr>
        </p:nvGraphicFramePr>
        <p:xfrm>
          <a:off x="4800600" y="327659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4" name="Table 1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995212"/>
              </p:ext>
            </p:extLst>
          </p:nvPr>
        </p:nvGraphicFramePr>
        <p:xfrm>
          <a:off x="5257800" y="329183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5" name="Table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292868"/>
              </p:ext>
            </p:extLst>
          </p:nvPr>
        </p:nvGraphicFramePr>
        <p:xfrm>
          <a:off x="5486400" y="3276599"/>
          <a:ext cx="3048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6" name="Table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837302"/>
              </p:ext>
            </p:extLst>
          </p:nvPr>
        </p:nvGraphicFramePr>
        <p:xfrm>
          <a:off x="5029200" y="3276599"/>
          <a:ext cx="228600" cy="2834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7" name="Table 1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614133"/>
              </p:ext>
            </p:extLst>
          </p:nvPr>
        </p:nvGraphicFramePr>
        <p:xfrm>
          <a:off x="5881688" y="2536933"/>
          <a:ext cx="1219200" cy="3602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600"/>
                <a:gridCol w="431800"/>
                <a:gridCol w="431800"/>
              </a:tblGrid>
              <a:tr h="379744">
                <a:tc gridSpan="3">
                  <a:txBody>
                    <a:bodyPr/>
                    <a:lstStyle/>
                    <a:p>
                      <a:pPr algn="ctr"/>
                      <a:r>
                        <a:rPr lang="bn-BD" sz="16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বিষয় কোড</a:t>
                      </a:r>
                      <a:endParaRPr lang="en-US" sz="16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306056"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9488">
                <a:tc>
                  <a:txBody>
                    <a:bodyPr/>
                    <a:lstStyle/>
                    <a:p>
                      <a:endParaRPr lang="en-US" sz="20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2143213"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118" name="Table 1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341012"/>
              </p:ext>
            </p:extLst>
          </p:nvPr>
        </p:nvGraphicFramePr>
        <p:xfrm>
          <a:off x="6324600" y="3352799"/>
          <a:ext cx="228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66700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9" name="Table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349462"/>
              </p:ext>
            </p:extLst>
          </p:nvPr>
        </p:nvGraphicFramePr>
        <p:xfrm>
          <a:off x="6629400" y="3337559"/>
          <a:ext cx="2286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0" name="Table 1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975482"/>
              </p:ext>
            </p:extLst>
          </p:nvPr>
        </p:nvGraphicFramePr>
        <p:xfrm>
          <a:off x="6019800" y="3352799"/>
          <a:ext cx="2286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1" name="Table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815722"/>
              </p:ext>
            </p:extLst>
          </p:nvPr>
        </p:nvGraphicFramePr>
        <p:xfrm>
          <a:off x="7315200" y="2514600"/>
          <a:ext cx="1371600" cy="3608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831"/>
                <a:gridCol w="1025769"/>
              </a:tblGrid>
              <a:tr h="654816">
                <a:tc gridSpan="2">
                  <a:txBody>
                    <a:bodyPr/>
                    <a:lstStyle/>
                    <a:p>
                      <a:r>
                        <a:rPr lang="bn-BD" sz="1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অতিরিক্ত খাতার</a:t>
                      </a:r>
                      <a:r>
                        <a:rPr lang="bn-BD" sz="1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ক্রমিক নং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2" name="TextBox 121"/>
          <p:cNvSpPr txBox="1"/>
          <p:nvPr/>
        </p:nvSpPr>
        <p:spPr>
          <a:xfrm>
            <a:off x="1676400" y="206906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অবশ্যাই কালো কালির বলপয়েন্ট কলম দ্বারা বৃত্ত ভরাট করতে হবে ।</a:t>
            </a:r>
            <a:endParaRPr lang="en-US" dirty="0"/>
          </a:p>
        </p:txBody>
      </p:sp>
      <p:sp>
        <p:nvSpPr>
          <p:cNvPr id="123" name="TextBox 122"/>
          <p:cNvSpPr txBox="1"/>
          <p:nvPr/>
        </p:nvSpPr>
        <p:spPr>
          <a:xfrm>
            <a:off x="6934200" y="1219200"/>
            <a:ext cx="13858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1027965404</a:t>
            </a:r>
            <a:endParaRPr lang="en-US" dirty="0"/>
          </a:p>
        </p:txBody>
      </p:sp>
      <p:pic>
        <p:nvPicPr>
          <p:cNvPr id="124" name="Picture 123"/>
          <p:cNvPicPr>
            <a:picLocks noChangeAspect="1"/>
          </p:cNvPicPr>
          <p:nvPr/>
        </p:nvPicPr>
        <p:blipFill rotWithShape="1">
          <a:blip r:embed="rId2"/>
          <a:srcRect l="1237" t="11060" b="81301"/>
          <a:stretch/>
        </p:blipFill>
        <p:spPr>
          <a:xfrm>
            <a:off x="1519243" y="2895600"/>
            <a:ext cx="1685913" cy="304800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 rotWithShape="1">
          <a:blip r:embed="rId3"/>
          <a:srcRect t="12549" b="81304"/>
          <a:stretch/>
        </p:blipFill>
        <p:spPr>
          <a:xfrm>
            <a:off x="3352800" y="2895600"/>
            <a:ext cx="2438400" cy="304800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 rotWithShape="1">
          <a:blip r:embed="rId4"/>
          <a:srcRect t="10968" b="80629"/>
          <a:stretch/>
        </p:blipFill>
        <p:spPr>
          <a:xfrm>
            <a:off x="5866394" y="2899910"/>
            <a:ext cx="1249788" cy="304800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 rotWithShape="1">
          <a:blip r:embed="rId5"/>
          <a:srcRect l="29354" t="18655" r="5434" b="73055"/>
          <a:stretch/>
        </p:blipFill>
        <p:spPr>
          <a:xfrm>
            <a:off x="7627144" y="3200400"/>
            <a:ext cx="983456" cy="304800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 rotWithShape="1">
          <a:blip r:embed="rId6"/>
          <a:srcRect l="76191" t="18891" b="34282"/>
          <a:stretch/>
        </p:blipFill>
        <p:spPr>
          <a:xfrm>
            <a:off x="6248401" y="1386839"/>
            <a:ext cx="380999" cy="350519"/>
          </a:xfrm>
          <a:prstGeom prst="rect">
            <a:avLst/>
          </a:prstGeom>
        </p:spPr>
      </p:pic>
      <p:sp>
        <p:nvSpPr>
          <p:cNvPr id="129" name="Flowchart: Connector 128"/>
          <p:cNvSpPr/>
          <p:nvPr/>
        </p:nvSpPr>
        <p:spPr>
          <a:xfrm rot="60000">
            <a:off x="481069" y="258868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0" name="Picture 1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80551" y="2371058"/>
            <a:ext cx="441689" cy="390010"/>
          </a:xfrm>
          <a:prstGeom prst="rect">
            <a:avLst/>
          </a:prstGeom>
        </p:spPr>
      </p:pic>
      <p:sp>
        <p:nvSpPr>
          <p:cNvPr id="131" name="Flowchart: Connector 130"/>
          <p:cNvSpPr/>
          <p:nvPr/>
        </p:nvSpPr>
        <p:spPr>
          <a:xfrm rot="60000">
            <a:off x="488935" y="393270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2" name="Picture 1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97704" y="3712274"/>
            <a:ext cx="441689" cy="390010"/>
          </a:xfrm>
          <a:prstGeom prst="rect">
            <a:avLst/>
          </a:prstGeom>
        </p:spPr>
      </p:pic>
      <p:sp>
        <p:nvSpPr>
          <p:cNvPr id="133" name="Flowchart: Connector 132"/>
          <p:cNvSpPr/>
          <p:nvPr/>
        </p:nvSpPr>
        <p:spPr>
          <a:xfrm rot="60000">
            <a:off x="1627229" y="356920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1730219" y="3337517"/>
            <a:ext cx="441689" cy="390010"/>
          </a:xfrm>
          <a:prstGeom prst="rect">
            <a:avLst/>
          </a:prstGeom>
        </p:spPr>
      </p:pic>
      <p:sp>
        <p:nvSpPr>
          <p:cNvPr id="135" name="Flowchart: Connector 134"/>
          <p:cNvSpPr/>
          <p:nvPr/>
        </p:nvSpPr>
        <p:spPr>
          <a:xfrm rot="60000">
            <a:off x="1845465" y="495293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6" name="Picture 13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1939204" y="4708608"/>
            <a:ext cx="441689" cy="390010"/>
          </a:xfrm>
          <a:prstGeom prst="rect">
            <a:avLst/>
          </a:prstGeom>
        </p:spPr>
      </p:pic>
      <p:sp>
        <p:nvSpPr>
          <p:cNvPr id="137" name="Flowchart: Connector 136"/>
          <p:cNvSpPr/>
          <p:nvPr/>
        </p:nvSpPr>
        <p:spPr>
          <a:xfrm rot="60000">
            <a:off x="2135675" y="5464873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8" name="Picture 13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244546" y="5262993"/>
            <a:ext cx="441689" cy="390010"/>
          </a:xfrm>
          <a:prstGeom prst="rect">
            <a:avLst/>
          </a:prstGeom>
        </p:spPr>
      </p:pic>
      <p:sp>
        <p:nvSpPr>
          <p:cNvPr id="139" name="Flowchart: Connector 138"/>
          <p:cNvSpPr/>
          <p:nvPr/>
        </p:nvSpPr>
        <p:spPr>
          <a:xfrm rot="60000">
            <a:off x="2393213" y="384946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0" name="Picture 1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496274" y="3611880"/>
            <a:ext cx="441689" cy="390010"/>
          </a:xfrm>
          <a:prstGeom prst="rect">
            <a:avLst/>
          </a:prstGeom>
        </p:spPr>
      </p:pic>
      <p:sp>
        <p:nvSpPr>
          <p:cNvPr id="141" name="Flowchart: Connector 140"/>
          <p:cNvSpPr/>
          <p:nvPr/>
        </p:nvSpPr>
        <p:spPr>
          <a:xfrm rot="60000">
            <a:off x="2656119" y="4661492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2" name="Picture 1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752322" y="4423586"/>
            <a:ext cx="441689" cy="390010"/>
          </a:xfrm>
          <a:prstGeom prst="rect">
            <a:avLst/>
          </a:prstGeom>
        </p:spPr>
      </p:pic>
      <p:sp>
        <p:nvSpPr>
          <p:cNvPr id="143" name="Flowchart: Connector 142"/>
          <p:cNvSpPr/>
          <p:nvPr/>
        </p:nvSpPr>
        <p:spPr>
          <a:xfrm rot="60000">
            <a:off x="2925526" y="5771694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4" name="Picture 14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016378" y="5546477"/>
            <a:ext cx="474502" cy="390010"/>
          </a:xfrm>
          <a:prstGeom prst="rect">
            <a:avLst/>
          </a:prstGeom>
        </p:spPr>
      </p:pic>
      <p:sp>
        <p:nvSpPr>
          <p:cNvPr id="145" name="Flowchart: Connector 144"/>
          <p:cNvSpPr/>
          <p:nvPr/>
        </p:nvSpPr>
        <p:spPr>
          <a:xfrm rot="60000">
            <a:off x="3393174" y="384485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6" name="Picture 14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495250" y="3615213"/>
            <a:ext cx="474502" cy="390010"/>
          </a:xfrm>
          <a:prstGeom prst="rect">
            <a:avLst/>
          </a:prstGeom>
        </p:spPr>
      </p:pic>
      <p:sp>
        <p:nvSpPr>
          <p:cNvPr id="147" name="Flowchart: Connector 146"/>
          <p:cNvSpPr/>
          <p:nvPr/>
        </p:nvSpPr>
        <p:spPr>
          <a:xfrm rot="60000">
            <a:off x="3685928" y="329133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8" name="Picture 14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783763" y="3078910"/>
            <a:ext cx="474502" cy="390010"/>
          </a:xfrm>
          <a:prstGeom prst="rect">
            <a:avLst/>
          </a:prstGeom>
        </p:spPr>
      </p:pic>
      <p:sp>
        <p:nvSpPr>
          <p:cNvPr id="149" name="Flowchart: Connector 148"/>
          <p:cNvSpPr/>
          <p:nvPr/>
        </p:nvSpPr>
        <p:spPr>
          <a:xfrm rot="60000">
            <a:off x="3908681" y="358010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0" name="Picture 14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017546" y="3361651"/>
            <a:ext cx="474502" cy="390010"/>
          </a:xfrm>
          <a:prstGeom prst="rect">
            <a:avLst/>
          </a:prstGeom>
        </p:spPr>
      </p:pic>
      <p:sp>
        <p:nvSpPr>
          <p:cNvPr id="151" name="Flowchart: Connector 150"/>
          <p:cNvSpPr/>
          <p:nvPr/>
        </p:nvSpPr>
        <p:spPr>
          <a:xfrm rot="60000">
            <a:off x="4132798" y="410986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2" name="Picture 15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242536" y="3873337"/>
            <a:ext cx="499064" cy="410199"/>
          </a:xfrm>
          <a:prstGeom prst="rect">
            <a:avLst/>
          </a:prstGeom>
        </p:spPr>
      </p:pic>
      <p:sp>
        <p:nvSpPr>
          <p:cNvPr id="153" name="Flowchart: Connector 152"/>
          <p:cNvSpPr/>
          <p:nvPr/>
        </p:nvSpPr>
        <p:spPr>
          <a:xfrm rot="60000">
            <a:off x="4365692" y="358010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4" name="Picture 15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479798" y="3351747"/>
            <a:ext cx="474502" cy="390010"/>
          </a:xfrm>
          <a:prstGeom prst="rect">
            <a:avLst/>
          </a:prstGeom>
        </p:spPr>
      </p:pic>
      <p:sp>
        <p:nvSpPr>
          <p:cNvPr id="155" name="Flowchart: Connector 154"/>
          <p:cNvSpPr/>
          <p:nvPr/>
        </p:nvSpPr>
        <p:spPr>
          <a:xfrm rot="60000">
            <a:off x="4589125" y="384946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6" name="Picture 15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687974" y="3631597"/>
            <a:ext cx="474502" cy="390010"/>
          </a:xfrm>
          <a:prstGeom prst="rect">
            <a:avLst/>
          </a:prstGeom>
        </p:spPr>
      </p:pic>
      <p:sp>
        <p:nvSpPr>
          <p:cNvPr id="157" name="Flowchart: Connector 156"/>
          <p:cNvSpPr/>
          <p:nvPr/>
        </p:nvSpPr>
        <p:spPr>
          <a:xfrm rot="60000">
            <a:off x="4823678" y="466716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8" name="Picture 15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908821" y="4440981"/>
            <a:ext cx="474502" cy="390010"/>
          </a:xfrm>
          <a:prstGeom prst="rect">
            <a:avLst/>
          </a:prstGeom>
        </p:spPr>
      </p:pic>
      <p:sp>
        <p:nvSpPr>
          <p:cNvPr id="159" name="Flowchart: Connector 158"/>
          <p:cNvSpPr/>
          <p:nvPr/>
        </p:nvSpPr>
        <p:spPr>
          <a:xfrm rot="60000">
            <a:off x="5054632" y="5231214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0" name="Picture 15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131040" y="5012060"/>
            <a:ext cx="474502" cy="390010"/>
          </a:xfrm>
          <a:prstGeom prst="rect">
            <a:avLst/>
          </a:prstGeom>
        </p:spPr>
      </p:pic>
      <p:sp>
        <p:nvSpPr>
          <p:cNvPr id="161" name="Flowchart: Connector 160"/>
          <p:cNvSpPr/>
          <p:nvPr/>
        </p:nvSpPr>
        <p:spPr>
          <a:xfrm rot="60000">
            <a:off x="5273884" y="4416233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2" name="Picture 16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367360" y="4188272"/>
            <a:ext cx="474502" cy="390010"/>
          </a:xfrm>
          <a:prstGeom prst="rect">
            <a:avLst/>
          </a:prstGeom>
        </p:spPr>
      </p:pic>
      <p:sp>
        <p:nvSpPr>
          <p:cNvPr id="163" name="Flowchart: Connector 162"/>
          <p:cNvSpPr/>
          <p:nvPr/>
        </p:nvSpPr>
        <p:spPr>
          <a:xfrm rot="60000">
            <a:off x="5557691" y="5488438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4" name="Picture 16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651167" y="5258210"/>
            <a:ext cx="474502" cy="390010"/>
          </a:xfrm>
          <a:prstGeom prst="rect">
            <a:avLst/>
          </a:prstGeom>
        </p:spPr>
      </p:pic>
      <p:sp>
        <p:nvSpPr>
          <p:cNvPr id="165" name="Flowchart: Connector 164"/>
          <p:cNvSpPr/>
          <p:nvPr/>
        </p:nvSpPr>
        <p:spPr>
          <a:xfrm rot="60000">
            <a:off x="6053902" y="365792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6" name="Picture 16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153058" y="3438690"/>
            <a:ext cx="474502" cy="390010"/>
          </a:xfrm>
          <a:prstGeom prst="rect">
            <a:avLst/>
          </a:prstGeom>
        </p:spPr>
      </p:pic>
      <p:sp>
        <p:nvSpPr>
          <p:cNvPr id="167" name="Flowchart: Connector 166"/>
          <p:cNvSpPr/>
          <p:nvPr/>
        </p:nvSpPr>
        <p:spPr>
          <a:xfrm rot="60000">
            <a:off x="6357249" y="337899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8" name="Picture 16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454305" y="3164818"/>
            <a:ext cx="474502" cy="390010"/>
          </a:xfrm>
          <a:prstGeom prst="rect">
            <a:avLst/>
          </a:prstGeom>
        </p:spPr>
      </p:pic>
      <p:sp>
        <p:nvSpPr>
          <p:cNvPr id="169" name="Flowchart: Connector 168"/>
          <p:cNvSpPr/>
          <p:nvPr/>
        </p:nvSpPr>
        <p:spPr>
          <a:xfrm rot="60000">
            <a:off x="6657732" y="581820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0" name="Picture 16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752847" y="5601044"/>
            <a:ext cx="474502" cy="390010"/>
          </a:xfrm>
          <a:prstGeom prst="rect">
            <a:avLst/>
          </a:prstGeom>
        </p:spPr>
      </p:pic>
      <p:sp>
        <p:nvSpPr>
          <p:cNvPr id="171" name="Flowchart: Connector 170"/>
          <p:cNvSpPr/>
          <p:nvPr/>
        </p:nvSpPr>
        <p:spPr>
          <a:xfrm rot="60000">
            <a:off x="7383305" y="323870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2" name="Picture 17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7474236" y="3014039"/>
            <a:ext cx="474502" cy="39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9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07407E-6 C -3.61111E-6 -0.0037 0.00157 -0.00694 0.00365 -0.00694 C 0.00591 -0.00717 0.00782 -0.00486 0.00799 -0.00115 C 0.00834 0.00209 0.00677 0.0051 0.00486 0.00533 C 0.00296 0.00579 0.00122 0.00348 0.00105 0.00047 C 0.00105 -0.00231 0.00209 -0.00509 0.00382 -0.00532 C 0.00539 -0.00532 0.00677 -0.0037 0.00695 -0.00115 C 0.00712 0.00116 0.00608 0.00348 0.00469 0.00348 C 0.00348 0.00371 0.00226 0.00255 0.00209 0.00024 C 0.00209 -0.00162 0.00278 -0.00347 0.00382 -0.00347 C 0.00486 -0.0037 0.00591 -0.00277 0.00591 -0.00115 C 0.00591 0.00047 0.00556 0.00162 0.00469 0.00186 C 0.004 0.00186 0.0033 0.00139 0.0033 0.00024 C 0.00313 -0.00069 0.00348 -0.00162 0.004 -0.00162 C 0.00434 -0.00162 0.00486 -0.00162 0.00486 -0.00092 C 0.00486 -0.00046 0.00486 -0.00023 0.00469 -4.07407E-6 C 0.00452 -4.07407E-6 0.00452 0.00024 0.00434 -4.07407E-6 " pathEditMode="relative" rAng="0" ptsTypes="AAAAAAAAAAAAAAAAA">
                                      <p:cBhvr>
                                        <p:cTn id="17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0.00208 C -0.00434 -0.00162 -0.00277 -0.00487 -0.00069 -0.00487 C 0.00157 -0.0051 0.00348 -0.00278 0.00365 0.00092 C 0.004 0.00416 0.00243 0.00717 0.00052 0.0074 C -0.00139 0.00787 -0.00312 0.00555 -0.0033 0.00254 C -0.0033 -0.00024 -0.00225 -0.00301 -0.00052 -0.00324 C 0.00105 -0.00324 0.00243 -0.00162 0.00261 0.00092 C 0.00278 0.00324 0.00174 0.00555 0.00035 0.00555 C -0.00086 0.00578 -0.00208 0.00463 -0.00225 0.00231 C -0.00225 0.00046 -0.00156 -0.00139 -0.00052 -0.00139 C 0.00052 -0.00162 0.00157 -0.0007 0.00157 0.00092 C 0.00157 0.00254 0.00122 0.0037 0.00035 0.00393 C -0.00034 0.00393 -0.00104 0.00347 -0.00104 0.00231 C -0.00121 0.00138 -0.00086 0.00046 -0.00034 0.00046 C -3.33333E-6 0.00046 0.00052 0.00046 0.00052 0.00115 C 0.00052 0.00162 0.00052 0.00185 0.00035 0.00208 C 0.00018 0.00208 0.00018 0.00231 -3.33333E-6 0.00208 " pathEditMode="relative" rAng="0" ptsTypes="AAAAAAAAAAAAAAAAA">
                                      <p:cBhvr>
                                        <p:cTn id="37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7037E-6 C 1.94444E-6 -0.00371 0.00156 -0.00695 0.00364 -0.00695 C 0.0059 -0.00718 0.00781 -0.00486 0.00798 -0.00116 C 0.00833 0.00208 0.00677 0.00509 0.00486 0.00532 C 0.00295 0.00578 0.00121 0.00347 0.00104 0.00046 C 0.00104 -0.00232 0.00208 -0.0051 0.00382 -0.00533 C 0.00538 -0.00533 0.00677 -0.00371 0.00694 -0.00116 C 0.00712 0.00115 0.00607 0.00347 0.00469 0.00347 C 0.00347 0.0037 0.00226 0.00254 0.00208 0.00023 C 0.00208 -0.00162 0.00278 -0.00348 0.00382 -0.00348 C 0.00486 -0.00371 0.0059 -0.00278 0.0059 -0.00116 C 0.0059 0.00046 0.00555 0.00162 0.00469 0.00185 C 0.00399 0.00185 0.0033 0.00139 0.0033 0.00023 C 0.00312 -0.0007 0.00347 -0.00162 0.00399 -0.00162 C 0.00434 -0.00162 0.00486 -0.00162 0.00486 -0.00093 C 0.00486 -0.00047 0.00486 -0.00024 0.00469 3.7037E-6 C 0.00451 3.7037E-6 0.00451 0.00023 0.00434 3.7037E-6 " pathEditMode="relative" rAng="0" ptsTypes="AAAAAAAAAAAAAAAAA">
                                      <p:cBhvr>
                                        <p:cTn id="62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6 C -4.72222E-6 -0.00371 0.00157 -0.00695 0.00365 -0.00695 C 0.00591 -0.00718 0.00782 -0.00486 0.00799 -0.00116 C 0.00834 0.00208 0.00678 0.00509 0.00487 0.00532 C 0.00296 0.00578 0.00122 0.00347 0.00105 0.00046 C 0.00105 -0.00232 0.00209 -0.0051 0.00382 -0.00533 C 0.00539 -0.00533 0.00678 -0.00371 0.00695 -0.00116 C 0.00712 0.00115 0.00608 0.00347 0.00469 0.00347 C 0.00348 0.0037 0.00226 0.00254 0.00209 0.00023 C 0.00209 -0.00162 0.00278 -0.00348 0.00382 -0.00348 C 0.00487 -0.00371 0.00591 -0.00278 0.00591 -0.00116 C 0.00591 0.00046 0.00556 0.00162 0.00469 0.00185 C 0.004 0.00185 0.0033 0.00139 0.0033 0.00023 C 0.00313 -0.0007 0.00348 -0.00162 0.004 -0.00162 C 0.00435 -0.00162 0.00487 -0.00162 0.00487 -0.00093 C 0.00487 -0.00047 0.00487 -0.00024 0.00469 3.7037E-6 C 0.00452 3.7037E-6 0.00452 0.00023 0.00435 3.7037E-6 " pathEditMode="relative" rAng="0" ptsTypes="AAAAAAAAAAAAAAAAA">
                                      <p:cBhvr>
                                        <p:cTn id="82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C 1.94444E-6 -0.0037 0.00156 -0.00694 0.00364 -0.00694 C 0.0059 -0.00717 0.00781 -0.00486 0.00798 -0.00115 C 0.00833 0.00209 0.00677 0.0051 0.00486 0.00533 C 0.00295 0.00579 0.00121 0.00348 0.00104 0.00047 C 0.00104 -0.00231 0.00208 -0.00509 0.00382 -0.00532 C 0.00538 -0.00532 0.00677 -0.0037 0.00694 -0.00115 C 0.00712 0.00116 0.00607 0.00348 0.00469 0.00348 C 0.00347 0.00371 0.00226 0.00255 0.00208 0.00023 C 0.00208 -0.00162 0.00278 -0.00347 0.00382 -0.00347 C 0.00486 -0.0037 0.0059 -0.00277 0.0059 -0.00115 C 0.0059 0.00047 0.00555 0.00162 0.00469 0.00186 C 0.00399 0.00186 0.0033 0.00139 0.0033 0.00023 C 0.00312 -0.00069 0.00347 -0.00162 0.00399 -0.00162 C 0.00434 -0.00162 0.00486 -0.00162 0.00486 -0.00092 C 0.00486 -0.00046 0.00486 -0.00023 0.00469 -3.33333E-6 C 0.00451 -3.33333E-6 0.00451 0.00023 0.00434 -3.33333E-6 " pathEditMode="relative" rAng="0" ptsTypes="AAAAAAAAAAAAAAAAA">
                                      <p:cBhvr>
                                        <p:cTn id="102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59259E-6 C 1.38889E-6 -0.0037 0.00156 -0.00694 0.00364 -0.00694 C 0.0059 -0.00717 0.00781 -0.00486 0.00798 -0.00115 C 0.00833 0.00209 0.00677 0.0051 0.00486 0.00533 C 0.00295 0.00579 0.00121 0.00347 0.00104 0.00047 C 0.00104 -0.00231 0.00208 -0.00509 0.00382 -0.00532 C 0.00538 -0.00532 0.00677 -0.0037 0.00694 -0.00115 C 0.00712 0.00116 0.00608 0.00347 0.00469 0.00347 C 0.00347 0.00371 0.00226 0.00255 0.00208 0.00023 C 0.00208 -0.00162 0.00278 -0.00347 0.00382 -0.00347 C 0.00486 -0.0037 0.0059 -0.00278 0.0059 -0.00115 C 0.0059 0.00047 0.00555 0.00162 0.00469 0.00185 C 0.00399 0.00185 0.0033 0.00139 0.0033 0.00023 C 0.00312 -0.00069 0.00347 -0.00162 0.00399 -0.00162 C 0.00434 -0.00162 0.00486 -0.00162 0.00486 -0.00092 C 0.00486 -0.00046 0.00486 -0.00023 0.00469 -2.59259E-6 C 0.00451 -2.59259E-6 0.00451 0.00023 0.00434 -2.59259E-6 " pathEditMode="relative" rAng="0" ptsTypes="AAAAAAAAAAAAAAAAA">
                                      <p:cBhvr>
                                        <p:cTn id="122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3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037E-7 C -3.61111E-6 -0.0037 0.00157 -0.00694 0.00365 -0.00694 C 0.00591 -0.00718 0.00782 -0.00486 0.00799 -0.00116 C 0.00834 0.00208 0.00677 0.00509 0.00486 0.00532 C 0.00296 0.00579 0.00122 0.00347 0.00105 0.00046 C 0.00105 -0.00232 0.00209 -0.00509 0.00382 -0.00532 C 0.00539 -0.00532 0.00677 -0.0037 0.00695 -0.00116 C 0.00712 0.00116 0.00608 0.00347 0.00469 0.00347 C 0.00348 0.0037 0.00226 0.00255 0.00209 0.00023 C 0.00209 -0.00162 0.00278 -0.00347 0.00382 -0.00347 C 0.00486 -0.0037 0.00591 -0.00278 0.00591 -0.00116 C 0.00591 0.00046 0.00556 0.00162 0.00469 0.00185 C 0.004 0.00185 0.0033 0.00139 0.0033 0.00023 C 0.00313 -0.00069 0.00348 -0.00162 0.004 -0.00162 C 0.00434 -0.00162 0.00486 -0.00162 0.00486 -0.00093 C 0.00486 -0.00046 0.00486 -0.00023 0.00469 3.7037E-7 C 0.00452 3.7037E-7 0.00452 0.00023 0.00434 3.7037E-7 " pathEditMode="relative" rAng="0" ptsTypes="AAAAAAAAAAAAAAAAA">
                                      <p:cBhvr>
                                        <p:cTn id="142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3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C 8.33333E-7 -0.00371 0.00156 -0.00695 0.00365 -0.00695 C 0.0059 -0.00718 0.00781 -0.00486 0.00799 -0.00116 C 0.00833 0.00208 0.00677 0.00509 0.00486 0.00532 C 0.00295 0.00579 0.00121 0.00347 0.00104 0.00046 C 0.00104 -0.00232 0.00208 -0.00509 0.00382 -0.00533 C 0.00538 -0.00533 0.00677 -0.00371 0.00694 -0.00116 C 0.00712 0.00116 0.00608 0.00347 0.00469 0.00347 C 0.00347 0.0037 0.00226 0.00254 0.00208 0.00023 C 0.00208 -0.00162 0.00278 -0.00347 0.00382 -0.00347 C 0.00486 -0.00371 0.0059 -0.00278 0.0059 -0.00116 C 0.0059 0.00046 0.00555 0.00162 0.00469 0.00185 C 0.00399 0.00185 0.0033 0.00139 0.0033 0.00023 C 0.00312 -0.0007 0.00347 -0.00162 0.00399 -0.00162 C 0.00434 -0.00162 0.00486 -0.00162 0.00486 -0.00093 C 0.00486 -0.00046 0.00486 -0.00023 0.00469 1.48148E-6 C 0.00451 1.48148E-6 0.00451 0.00023 0.00434 1.48148E-6 " pathEditMode="relative" rAng="0" ptsTypes="AAAAAAAAAAAAAAAAA">
                                      <p:cBhvr>
                                        <p:cTn id="162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3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44444E-6 C 2.77778E-7 -0.00371 0.00156 -0.00695 0.00365 -0.00695 C 0.0059 -0.00718 0.00781 -0.00487 0.00799 -0.00116 C 0.00833 0.00208 0.00677 0.00509 0.00486 0.00532 C 0.00295 0.00578 0.00122 0.00347 0.00104 0.00046 C 0.00104 -0.00232 0.00208 -0.0051 0.00382 -0.00533 C 0.00538 -0.00533 0.00677 -0.00371 0.00694 -0.00116 C 0.00712 0.00115 0.00608 0.00347 0.00469 0.00347 C 0.00347 0.0037 0.00226 0.00254 0.00208 0.00023 C 0.00208 -0.00162 0.00278 -0.00348 0.00382 -0.00348 C 0.00486 -0.00371 0.0059 -0.00278 0.0059 -0.00116 C 0.0059 0.00046 0.00556 0.00162 0.00469 0.00185 C 0.00399 0.00185 0.0033 0.00138 0.0033 0.00023 C 0.00312 -0.0007 0.00347 -0.00162 0.00399 -0.00162 C 0.00434 -0.00162 0.00486 -0.00162 0.00486 -0.00093 C 0.00486 -0.00047 0.00486 -0.00024 0.00469 4.44444E-6 C 0.00451 4.44444E-6 0.00451 0.00023 0.00434 4.44444E-6 " pathEditMode="relative" rAng="0" ptsTypes="AAAAAAAAAAAAAAAAA">
                                      <p:cBhvr>
                                        <p:cTn id="187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3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C -3.33333E-6 -0.0037 0.00157 -0.00694 0.00365 -0.00694 C 0.00591 -0.00717 0.00782 -0.00486 0.00799 -0.00115 C 0.00834 0.00209 0.00677 0.0051 0.00486 0.00533 C 0.00295 0.00579 0.00122 0.00348 0.00105 0.00047 C 0.00105 -0.00231 0.00209 -0.00509 0.00382 -0.00532 C 0.00539 -0.00532 0.00677 -0.0037 0.00695 -0.00115 C 0.00712 0.00116 0.00608 0.00348 0.00469 0.00348 C 0.00348 0.00371 0.00226 0.00255 0.00209 0.00024 C 0.00209 -0.00162 0.00278 -0.00347 0.00382 -0.00347 C 0.00486 -0.0037 0.00591 -0.00277 0.00591 -0.00115 C 0.00591 0.00047 0.00556 0.00163 0.00469 0.00186 C 0.004 0.00186 0.0033 0.00139 0.0033 0.00024 C 0.00313 -0.00069 0.00348 -0.00162 0.004 -0.00162 C 0.00434 -0.00162 0.00486 -0.00162 0.00486 -0.00092 C 0.00486 -0.00046 0.00486 -0.00023 0.00469 -4.81481E-6 C 0.00452 -4.81481E-6 0.00452 0.00024 0.00434 -4.81481E-6 " pathEditMode="relative" rAng="0" ptsTypes="AAAAAAAAAAAAAAAAA">
                                      <p:cBhvr>
                                        <p:cTn id="207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48148E-6 C 2.22222E-6 -0.00371 0.00156 -0.00695 0.00364 -0.00695 C 0.0059 -0.00718 0.00781 -0.00486 0.00798 -0.00116 C 0.00833 0.00208 0.00677 0.00509 0.00486 0.00532 C 0.00295 0.00579 0.00121 0.00347 0.00104 0.00046 C 0.00104 -0.00232 0.00208 -0.00509 0.00382 -0.00533 C 0.00538 -0.00533 0.00677 -0.00371 0.00694 -0.00116 C 0.00712 0.00116 0.00607 0.00347 0.00469 0.00347 C 0.00347 0.0037 0.00225 0.00254 0.00208 0.00023 C 0.00208 -0.00162 0.00278 -0.00347 0.00382 -0.00347 C 0.00486 -0.00371 0.0059 -0.00278 0.0059 -0.00116 C 0.0059 0.00046 0.00555 0.00162 0.00469 0.00185 C 0.00399 0.00185 0.0033 0.00139 0.0033 0.00023 C 0.00312 -0.0007 0.00347 -0.00162 0.00399 -0.00162 C 0.00434 -0.00162 0.00486 -0.00162 0.00486 -0.00093 C 0.00486 -0.00046 0.00486 -0.00023 0.00469 1.48148E-6 C 0.00451 1.48148E-6 0.00451 0.00023 0.00434 1.48148E-6 " pathEditMode="relative" rAng="0" ptsTypes="AAAAAAAAAAAAAAAAA">
                                      <p:cBhvr>
                                        <p:cTn id="227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3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C 4.16667E-6 -0.00371 0.00156 -0.00695 0.00364 -0.00695 C 0.0059 -0.00718 0.00781 -0.00487 0.00798 -0.00116 C 0.00833 0.00208 0.00677 0.00509 0.00486 0.00532 C 0.00295 0.00578 0.00121 0.00347 0.00104 0.00046 C 0.00104 -0.00232 0.00208 -0.0051 0.00382 -0.00533 C 0.00538 -0.00533 0.00677 -0.00371 0.00694 -0.00116 C 0.00711 0.00115 0.00607 0.00347 0.00468 0.00347 C 0.00347 0.0037 0.00225 0.00254 0.00208 0.00023 C 0.00208 -0.00162 0.00277 -0.00348 0.00382 -0.00348 C 0.00486 -0.00371 0.0059 -0.00278 0.0059 -0.00116 C 0.0059 0.00046 0.00555 0.00162 0.00468 0.00185 C 0.00399 0.00185 0.00329 0.00138 0.00329 0.00023 C 0.00312 -0.0007 0.00347 -0.00162 0.00399 -0.00162 C 0.00434 -0.00162 0.00486 -0.00162 0.00486 -0.00093 C 0.00486 -0.00047 0.00486 -0.00024 0.00468 4.07407E-6 C 0.00451 4.07407E-6 0.00451 0.00023 0.00434 4.07407E-6 " pathEditMode="relative" rAng="0" ptsTypes="AAAAAAAAAAAAAAAAA">
                                      <p:cBhvr>
                                        <p:cTn id="247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3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7 C 1.38889E-6 -0.0037 0.00156 -0.00694 0.00364 -0.00694 C 0.0059 -0.00718 0.00781 -0.00486 0.00798 -0.00116 C 0.00833 0.00208 0.00677 0.00509 0.00486 0.00532 C 0.00295 0.00579 0.00121 0.00347 0.00104 0.00046 C 0.00104 -0.00232 0.00208 -0.00509 0.00382 -0.00532 C 0.00538 -0.00532 0.00677 -0.0037 0.00694 -0.00116 C 0.00712 0.00116 0.00608 0.00347 0.00469 0.00347 C 0.00347 0.0037 0.00226 0.00255 0.00208 0.00023 C 0.00208 -0.00162 0.00278 -0.00347 0.00382 -0.00347 C 0.00486 -0.0037 0.0059 -0.00278 0.0059 -0.00116 C 0.0059 0.00046 0.00555 0.00162 0.00469 0.00185 C 0.00399 0.00185 0.0033 0.00139 0.0033 0.00023 C 0.00312 -0.00069 0.00347 -0.00162 0.00399 -0.00162 C 0.00434 -0.00162 0.00486 -0.00162 0.00486 -0.00093 C 0.00486 -0.00046 0.00486 -0.00023 0.00469 3.7037E-7 C 0.00451 3.7037E-7 0.00451 0.00023 0.00434 3.7037E-7 " pathEditMode="relative" rAng="0" ptsTypes="AAAAAAAAAAAAAAAAA">
                                      <p:cBhvr>
                                        <p:cTn id="267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3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7 C -1.66667E-6 -0.0037 0.00156 -0.00694 0.00365 -0.00694 C 0.0059 -0.00718 0.00781 -0.00486 0.00799 -0.00116 C 0.00834 0.00208 0.00677 0.00509 0.00486 0.00532 C 0.00295 0.00579 0.00122 0.00347 0.00104 0.00046 C 0.00104 -0.00231 0.00209 -0.00509 0.00382 -0.00532 C 0.00538 -0.00532 0.00677 -0.0037 0.00695 -0.00116 C 0.00712 0.00116 0.00608 0.00347 0.00469 0.00347 C 0.00347 0.0037 0.00226 0.00255 0.00209 0.00023 C 0.00209 -0.00162 0.00278 -0.00347 0.00382 -0.00347 C 0.00486 -0.0037 0.0059 -0.00278 0.0059 -0.00116 C 0.0059 0.00046 0.00556 0.00162 0.00469 0.00185 C 0.00399 0.00185 0.0033 0.00139 0.0033 0.00023 C 0.00313 -0.00069 0.00347 -0.00162 0.00399 -0.00162 C 0.00434 -0.00162 0.00486 -0.00162 0.00486 -0.00093 C 0.00486 -0.00046 0.00486 -0.00023 0.00469 -3.7037E-7 C 0.00452 -3.7037E-7 0.00452 0.00023 0.00434 -3.7037E-7 " pathEditMode="relative" rAng="0" ptsTypes="AAAAAAAAAAAAAAAAA">
                                      <p:cBhvr>
                                        <p:cTn id="287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3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3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5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07407E-6 C -3.61111E-6 -0.00371 0.00157 -0.00695 0.00365 -0.00695 C 0.00591 -0.00718 0.00782 -0.00487 0.00799 -0.00116 C 0.00834 0.00208 0.00677 0.00509 0.00486 0.00532 C 0.00296 0.00578 0.00122 0.00347 0.00105 0.00046 C 0.00105 -0.00232 0.00209 -0.0051 0.00382 -0.00533 C 0.00539 -0.00533 0.00677 -0.00371 0.00695 -0.00116 C 0.00712 0.00115 0.00608 0.00347 0.00469 0.00347 C 0.00348 0.0037 0.00226 0.00254 0.00209 0.00023 C 0.00209 -0.00162 0.00278 -0.00348 0.00382 -0.00348 C 0.00486 -0.00371 0.00591 -0.00278 0.00591 -0.00116 C 0.00591 0.00046 0.00556 0.00162 0.00469 0.00185 C 0.004 0.00185 0.0033 0.00138 0.0033 0.00023 C 0.00313 -0.0007 0.00348 -0.00162 0.004 -0.00162 C 0.00434 -0.00162 0.00486 -0.00162 0.00486 -0.00093 C 0.00486 -0.00047 0.00486 -0.00024 0.00469 4.07407E-6 C 0.00452 4.07407E-6 0.00452 0.00023 0.00434 4.07407E-6 " pathEditMode="relative" rAng="0" ptsTypes="AAAAAAAAAAAAAAAAA">
                                      <p:cBhvr>
                                        <p:cTn id="307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3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3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5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C 8.33333E-7 -0.0037 0.00156 -0.00695 0.00365 -0.00695 C 0.0059 -0.00718 0.00781 -0.00486 0.00799 -0.00116 C 0.00833 0.00208 0.00677 0.00509 0.00486 0.00532 C 0.00295 0.00579 0.00121 0.00347 0.00104 0.00046 C 0.00104 -0.00232 0.00208 -0.00509 0.00382 -0.00532 C 0.00538 -0.00532 0.00677 -0.0037 0.00694 -0.00116 C 0.00712 0.00116 0.00608 0.00347 0.00469 0.00347 C 0.00347 0.0037 0.00226 0.00255 0.00208 0.00023 C 0.00208 -0.00162 0.00278 -0.00347 0.00382 -0.00347 C 0.00486 -0.0037 0.0059 -0.00278 0.0059 -0.00116 C 0.0059 0.00046 0.00555 0.00162 0.00469 0.00185 C 0.00399 0.00185 0.0033 0.00139 0.0033 0.00023 C 0.00312 -0.0007 0.00347 -0.00162 0.00399 -0.00162 C 0.00434 -0.00162 0.00486 -0.00162 0.00486 -0.00093 C 0.00486 -0.00046 0.00486 -0.00023 0.00469 7.40741E-7 C 0.00451 7.40741E-7 0.00451 0.00023 0.00434 7.40741E-7 " pathEditMode="relative" rAng="0" ptsTypes="AAAAAAAAAAAAAAAAA">
                                      <p:cBhvr>
                                        <p:cTn id="327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" dur="3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5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7 C 2.77778E-6 -0.0037 0.00156 -0.00694 0.00364 -0.00694 C 0.0059 -0.00718 0.00781 -0.00486 0.00798 -0.00116 C 0.00833 0.00208 0.00677 0.00509 0.00486 0.00532 C 0.00295 0.00579 0.00121 0.00347 0.00104 0.00046 C 0.00104 -0.00231 0.00208 -0.00509 0.00382 -0.00532 C 0.00538 -0.00532 0.00677 -0.0037 0.00694 -0.00116 C 0.00712 0.00116 0.00607 0.00347 0.00468 0.00347 C 0.00347 0.0037 0.00225 0.00255 0.00208 0.00023 C 0.00208 -0.00162 0.00278 -0.00347 0.00382 -0.00347 C 0.00486 -0.0037 0.0059 -0.00278 0.0059 -0.00116 C 0.0059 0.00046 0.00555 0.00162 0.00468 0.00185 C 0.00399 0.00185 0.0033 0.00139 0.0033 0.00023 C 0.00312 -0.00069 0.00347 -0.00162 0.00399 -0.00162 C 0.00434 -0.00162 0.00486 -0.00162 0.00486 -0.00093 C 0.00486 -0.00046 0.00486 -0.00023 0.00468 -3.7037E-7 C 0.00451 -3.7037E-7 0.00451 0.00023 0.00434 -3.7037E-7 " pathEditMode="relative" rAng="0" ptsTypes="AAAAAAAAAAAAAAAAA">
                                      <p:cBhvr>
                                        <p:cTn id="347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" dur="3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3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5"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11111E-6 C -3.61111E-6 -0.0037 0.00157 -0.00695 0.00365 -0.00695 C 0.00591 -0.00718 0.00782 -0.00486 0.00799 -0.00116 C 0.00834 0.00208 0.00677 0.00509 0.00486 0.00532 C 0.00296 0.00579 0.00122 0.00347 0.00105 0.00046 C 0.00105 -0.00232 0.00209 -0.00509 0.00382 -0.00533 C 0.00539 -0.00533 0.00677 -0.0037 0.00695 -0.00116 C 0.00712 0.00116 0.00608 0.00347 0.00469 0.00347 C 0.00348 0.0037 0.00226 0.00255 0.00209 0.00023 C 0.00209 -0.00162 0.00278 -0.00347 0.00382 -0.00347 C 0.00486 -0.0037 0.00591 -0.00278 0.00591 -0.00116 C 0.00591 0.00046 0.00556 0.00162 0.00469 0.00185 C 0.004 0.00185 0.0033 0.00139 0.0033 0.00023 C 0.00313 -0.0007 0.00348 -0.00162 0.004 -0.00162 C 0.00434 -0.00162 0.00486 -0.00162 0.00486 -0.00093 C 0.00486 -0.00046 0.00486 -0.00023 0.00469 1.11111E-6 C 0.00452 1.11111E-6 0.00452 0.00023 0.00434 1.11111E-6 " pathEditMode="relative" rAng="0" ptsTypes="AAAAAAAAAAAAAAAAA">
                                      <p:cBhvr>
                                        <p:cTn id="367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0" dur="3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3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5" dur="5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6" dur="5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7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8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1111E-6 C -4.72222E-6 -0.0037 0.00157 -0.00694 0.00365 -0.00694 C 0.00591 -0.00717 0.00782 -0.00486 0.00799 -0.00116 C 0.00834 0.00208 0.00678 0.00509 0.00487 0.00533 C 0.00296 0.00579 0.00122 0.00347 0.00105 0.00046 C 0.00105 -0.00231 0.00209 -0.00509 0.00382 -0.00532 C 0.00539 -0.00532 0.00678 -0.0037 0.00695 -0.00116 C 0.00712 0.00116 0.00608 0.00347 0.00469 0.00347 C 0.00348 0.0037 0.00226 0.00255 0.00209 0.00023 C 0.00209 -0.00162 0.00278 -0.00347 0.00382 -0.00347 C 0.00487 -0.0037 0.00591 -0.00278 0.00591 -0.00116 C 0.00591 0.00046 0.00556 0.00162 0.00469 0.00185 C 0.004 0.00185 0.0033 0.00139 0.0033 0.00023 C 0.00313 -0.00069 0.00348 -0.00162 0.004 -0.00162 C 0.00435 -0.00162 0.00487 -0.00162 0.00487 -0.00092 C 0.00487 -0.00046 0.00487 -0.00023 0.00469 -1.11111E-6 C 0.00452 -1.11111E-6 0.00452 0.00023 0.00435 -1.11111E-6 " pathEditMode="relative" rAng="0" ptsTypes="AAAAAAAAAAAAAAAAA">
                                      <p:cBhvr>
                                        <p:cTn id="392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9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3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3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0"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1"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C -8.33333E-7 -0.0037 0.00156 -0.00694 0.00365 -0.00694 C 0.0059 -0.00717 0.00781 -0.00486 0.00799 -0.00115 C 0.00833 0.00209 0.00677 0.0051 0.00486 0.00533 C 0.00295 0.00579 0.00122 0.00348 0.00104 0.00047 C 0.00104 -0.00231 0.00208 -0.00509 0.00382 -0.00532 C 0.00538 -0.00532 0.00677 -0.0037 0.00695 -0.00115 C 0.00712 0.00116 0.00608 0.00348 0.00469 0.00348 C 0.00347 0.00371 0.00226 0.00255 0.00208 0.00024 C 0.00208 -0.00162 0.00278 -0.00347 0.00382 -0.00347 C 0.00486 -0.0037 0.0059 -0.00277 0.0059 -0.00115 C 0.0059 0.00047 0.00556 0.00163 0.00469 0.00186 C 0.00399 0.00186 0.0033 0.00139 0.0033 0.00024 C 0.00313 -0.00069 0.00347 -0.00162 0.00399 -0.00162 C 0.00434 -0.00162 0.00486 -0.00162 0.00486 -0.00092 C 0.00486 -0.00046 0.00486 -0.00023 0.00469 -4.81481E-6 C 0.00451 -4.81481E-6 0.00451 0.00024 0.00434 -4.81481E-6 " pathEditMode="relative" rAng="0" ptsTypes="AAAAAAAAAAAAAAAAA">
                                      <p:cBhvr>
                                        <p:cTn id="412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3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3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0"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1"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8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C 2.77778E-7 -0.0037 0.00156 -0.00695 0.00365 -0.00695 C 0.0059 -0.00718 0.00781 -0.00486 0.00799 -0.00116 C 0.00833 0.00208 0.00677 0.00509 0.00486 0.00532 C 0.00295 0.00579 0.00122 0.00347 0.00104 0.00046 C 0.00104 -0.00232 0.00208 -0.00509 0.00382 -0.00533 C 0.00538 -0.00533 0.00677 -0.0037 0.00694 -0.00116 C 0.00712 0.00116 0.00608 0.00347 0.00469 0.00347 C 0.00347 0.0037 0.00226 0.00255 0.00208 0.00023 C 0.00208 -0.00162 0.00278 -0.00347 0.00382 -0.00347 C 0.00486 -0.0037 0.0059 -0.00278 0.0059 -0.00116 C 0.0059 0.00046 0.00556 0.00162 0.00469 0.00185 C 0.00399 0.00185 0.0033 0.00139 0.0033 0.00023 C 0.00312 -0.0007 0.00347 -0.00162 0.00399 -0.00162 C 0.00434 -0.00162 0.00486 -0.00162 0.00486 -0.00093 C 0.00486 -0.00046 0.00486 -0.00023 0.00469 1.11111E-6 C 0.00451 1.11111E-6 0.00451 0.00023 0.00434 1.11111E-6 " pathEditMode="relative" rAng="0" ptsTypes="AAAAAAAAAAAAAAAAA">
                                      <p:cBhvr>
                                        <p:cTn id="432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00" y="-9300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5" dur="3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3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0"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1"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C 8.33333E-7 -0.0037 0.00156 -0.00694 0.00365 -0.00694 C 0.0059 -0.00717 0.00781 -0.00486 0.00799 -0.00115 C 0.00833 0.00209 0.00677 0.0051 0.00486 0.00533 C 0.00295 0.00579 0.00121 0.00348 0.00104 0.00047 C 0.00104 -0.00231 0.00208 -0.00509 0.00382 -0.00532 C 0.00538 -0.00532 0.00677 -0.0037 0.00694 -0.00115 C 0.00712 0.00116 0.00608 0.00348 0.00469 0.00348 C 0.00347 0.00371 0.00226 0.00255 0.00208 0.00024 C 0.00208 -0.00162 0.00278 -0.00347 0.00382 -0.00347 C 0.00486 -0.0037 0.0059 -0.00277 0.0059 -0.00115 C 0.0059 0.00047 0.00555 0.00162 0.00469 0.00186 C 0.00399 0.00186 0.0033 0.00139 0.0033 0.00024 C 0.00312 -0.00069 0.00347 -0.00162 0.00399 -0.00162 C 0.00434 -0.00162 0.00486 -0.00162 0.00486 -0.00092 C 0.00486 -0.00046 0.00486 -0.00023 0.00469 -4.07407E-6 C 0.00451 -4.07407E-6 0.00451 0.00024 0.00434 -4.07407E-6 " pathEditMode="relative" rAng="0" ptsTypes="AAAAAAAAAAAAAAAAA">
                                      <p:cBhvr>
                                        <p:cTn id="457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0" dur="3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3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2" fill="hold">
                      <p:stCondLst>
                        <p:cond delay="indefinite"/>
                      </p:stCondLst>
                      <p:childTnLst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5"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6"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31" grpId="0" animBg="1"/>
      <p:bldP spid="133" grpId="0" animBg="1"/>
      <p:bldP spid="135" grpId="0" animBg="1"/>
      <p:bldP spid="137" grpId="0" animBg="1"/>
      <p:bldP spid="139" grpId="0" animBg="1"/>
      <p:bldP spid="141" grpId="0" animBg="1"/>
      <p:bldP spid="143" grpId="0" animBg="1"/>
      <p:bldP spid="145" grpId="0" animBg="1"/>
      <p:bldP spid="147" grpId="0" animBg="1"/>
      <p:bldP spid="149" grpId="0" animBg="1"/>
      <p:bldP spid="151" grpId="0" animBg="1"/>
      <p:bldP spid="153" grpId="0" animBg="1"/>
      <p:bldP spid="155" grpId="0" animBg="1"/>
      <p:bldP spid="157" grpId="0" animBg="1"/>
      <p:bldP spid="159" grpId="0" animBg="1"/>
      <p:bldP spid="161" grpId="0" animBg="1"/>
      <p:bldP spid="163" grpId="0" animBg="1"/>
      <p:bldP spid="165" grpId="0" animBg="1"/>
      <p:bldP spid="167" grpId="0" animBg="1"/>
      <p:bldP spid="169" grpId="0" animBg="1"/>
      <p:bldP spid="17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/>
          <p:cNvSpPr/>
          <p:nvPr/>
        </p:nvSpPr>
        <p:spPr>
          <a:xfrm>
            <a:off x="381000" y="1143000"/>
            <a:ext cx="8382000" cy="5105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2362200" y="1371075"/>
            <a:ext cx="4129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জেএসসি / সমমান পরীক্ষা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4" name="Table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310219"/>
              </p:ext>
            </p:extLst>
          </p:nvPr>
        </p:nvGraphicFramePr>
        <p:xfrm>
          <a:off x="5029200" y="1371600"/>
          <a:ext cx="15646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160"/>
                <a:gridCol w="391160"/>
                <a:gridCol w="391160"/>
                <a:gridCol w="391160"/>
              </a:tblGrid>
              <a:tr h="304799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০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5" name="TextBox 84"/>
          <p:cNvSpPr txBox="1"/>
          <p:nvPr/>
        </p:nvSpPr>
        <p:spPr>
          <a:xfrm>
            <a:off x="533400" y="1752599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Wingdings"/>
              </a:rPr>
              <a:t></a:t>
            </a:r>
            <a:r>
              <a:rPr lang="en-US" dirty="0">
                <a:sym typeface="Wingdings"/>
              </a:rPr>
              <a:t></a:t>
            </a:r>
            <a:endParaRPr lang="en-US" dirty="0"/>
          </a:p>
        </p:txBody>
      </p:sp>
      <p:graphicFrame>
        <p:nvGraphicFramePr>
          <p:cNvPr id="86" name="Table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213487"/>
              </p:ext>
            </p:extLst>
          </p:nvPr>
        </p:nvGraphicFramePr>
        <p:xfrm>
          <a:off x="381000" y="2133599"/>
          <a:ext cx="10668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পরীক্ষা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 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জেএসসি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জেডিসি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257679"/>
              </p:ext>
            </p:extLst>
          </p:nvPr>
        </p:nvGraphicFramePr>
        <p:xfrm>
          <a:off x="381000" y="3200400"/>
          <a:ext cx="1066800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বোর্ড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ঢাকা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কুমিল্লা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রাজশাহী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যশোর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চট্রগ্রাম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বরিশাল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সিলেট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দিনাজপুর 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মাদ্রাসা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598003"/>
              </p:ext>
            </p:extLst>
          </p:nvPr>
        </p:nvGraphicFramePr>
        <p:xfrm>
          <a:off x="1524001" y="2514599"/>
          <a:ext cx="1676400" cy="3647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552"/>
                <a:gridCol w="259552"/>
                <a:gridCol w="263761"/>
                <a:gridCol w="286207"/>
                <a:gridCol w="279011"/>
                <a:gridCol w="328317"/>
              </a:tblGrid>
              <a:tr h="355593">
                <a:tc gridSpan="6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327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9480">
                <a:tc gridSpan="6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9" name="Table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023394"/>
              </p:ext>
            </p:extLst>
          </p:nvPr>
        </p:nvGraphicFramePr>
        <p:xfrm>
          <a:off x="1600200" y="3261359"/>
          <a:ext cx="2286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0" name="Table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440024"/>
              </p:ext>
            </p:extLst>
          </p:nvPr>
        </p:nvGraphicFramePr>
        <p:xfrm>
          <a:off x="2057400" y="3261359"/>
          <a:ext cx="29972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72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1" name="Table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32175"/>
              </p:ext>
            </p:extLst>
          </p:nvPr>
        </p:nvGraphicFramePr>
        <p:xfrm>
          <a:off x="2590800" y="3261359"/>
          <a:ext cx="3048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2" name="Table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934835"/>
              </p:ext>
            </p:extLst>
          </p:nvPr>
        </p:nvGraphicFramePr>
        <p:xfrm>
          <a:off x="1828800" y="3276599"/>
          <a:ext cx="228600" cy="2743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4320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3" name="Table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754966"/>
              </p:ext>
            </p:extLst>
          </p:nvPr>
        </p:nvGraphicFramePr>
        <p:xfrm>
          <a:off x="2362200" y="3276599"/>
          <a:ext cx="228600" cy="2819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010554"/>
              </p:ext>
            </p:extLst>
          </p:nvPr>
        </p:nvGraphicFramePr>
        <p:xfrm>
          <a:off x="2895600" y="3276599"/>
          <a:ext cx="228600" cy="2743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4320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5" name="Table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916763"/>
              </p:ext>
            </p:extLst>
          </p:nvPr>
        </p:nvGraphicFramePr>
        <p:xfrm>
          <a:off x="3352797" y="2500532"/>
          <a:ext cx="2438402" cy="3671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59"/>
                <a:gridCol w="276262"/>
                <a:gridCol w="230220"/>
                <a:gridCol w="245566"/>
                <a:gridCol w="222545"/>
                <a:gridCol w="222545"/>
                <a:gridCol w="260915"/>
                <a:gridCol w="222545"/>
                <a:gridCol w="243649"/>
                <a:gridCol w="258996"/>
              </a:tblGrid>
              <a:tr h="379828">
                <a:tc gridSpan="10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6523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57733">
                <a:tc gridSpan="10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6" name="Table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320642"/>
              </p:ext>
            </p:extLst>
          </p:nvPr>
        </p:nvGraphicFramePr>
        <p:xfrm>
          <a:off x="3352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7" name="Table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257712"/>
              </p:ext>
            </p:extLst>
          </p:nvPr>
        </p:nvGraphicFramePr>
        <p:xfrm>
          <a:off x="3886200" y="327659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802741"/>
              </p:ext>
            </p:extLst>
          </p:nvPr>
        </p:nvGraphicFramePr>
        <p:xfrm>
          <a:off x="4363720" y="3276599"/>
          <a:ext cx="20828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Table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37059"/>
              </p:ext>
            </p:extLst>
          </p:nvPr>
        </p:nvGraphicFramePr>
        <p:xfrm>
          <a:off x="3657600" y="3261359"/>
          <a:ext cx="228600" cy="2834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0" name="Table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36045"/>
              </p:ext>
            </p:extLst>
          </p:nvPr>
        </p:nvGraphicFramePr>
        <p:xfrm>
          <a:off x="4114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1" name="Table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873094"/>
              </p:ext>
            </p:extLst>
          </p:nvPr>
        </p:nvGraphicFramePr>
        <p:xfrm>
          <a:off x="4572000" y="327659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2" name="Table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61929"/>
              </p:ext>
            </p:extLst>
          </p:nvPr>
        </p:nvGraphicFramePr>
        <p:xfrm>
          <a:off x="4800600" y="327659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3" name="Table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571644"/>
              </p:ext>
            </p:extLst>
          </p:nvPr>
        </p:nvGraphicFramePr>
        <p:xfrm>
          <a:off x="5257800" y="329183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4" name="Table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575006"/>
              </p:ext>
            </p:extLst>
          </p:nvPr>
        </p:nvGraphicFramePr>
        <p:xfrm>
          <a:off x="5486400" y="3276599"/>
          <a:ext cx="3048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5" name="Table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421720"/>
              </p:ext>
            </p:extLst>
          </p:nvPr>
        </p:nvGraphicFramePr>
        <p:xfrm>
          <a:off x="5029200" y="3276599"/>
          <a:ext cx="228600" cy="2834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3148"/>
              </p:ext>
            </p:extLst>
          </p:nvPr>
        </p:nvGraphicFramePr>
        <p:xfrm>
          <a:off x="5881688" y="2536933"/>
          <a:ext cx="1219200" cy="3602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600"/>
                <a:gridCol w="431800"/>
                <a:gridCol w="431800"/>
              </a:tblGrid>
              <a:tr h="379744">
                <a:tc gridSpan="3">
                  <a:txBody>
                    <a:bodyPr/>
                    <a:lstStyle/>
                    <a:p>
                      <a:pPr algn="ctr"/>
                      <a:r>
                        <a:rPr lang="bn-BD" sz="16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বিষয় কোড</a:t>
                      </a:r>
                      <a:endParaRPr lang="en-US" sz="16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306056"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9488">
                <a:tc>
                  <a:txBody>
                    <a:bodyPr/>
                    <a:lstStyle/>
                    <a:p>
                      <a:endParaRPr lang="en-US" sz="20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2143213"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107" name="Table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383054"/>
              </p:ext>
            </p:extLst>
          </p:nvPr>
        </p:nvGraphicFramePr>
        <p:xfrm>
          <a:off x="6324600" y="3352799"/>
          <a:ext cx="228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66700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190631"/>
              </p:ext>
            </p:extLst>
          </p:nvPr>
        </p:nvGraphicFramePr>
        <p:xfrm>
          <a:off x="6629400" y="3337559"/>
          <a:ext cx="2286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Table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287980"/>
              </p:ext>
            </p:extLst>
          </p:nvPr>
        </p:nvGraphicFramePr>
        <p:xfrm>
          <a:off x="6019800" y="3352799"/>
          <a:ext cx="2286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0" name="Table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661835"/>
              </p:ext>
            </p:extLst>
          </p:nvPr>
        </p:nvGraphicFramePr>
        <p:xfrm>
          <a:off x="7315200" y="2514600"/>
          <a:ext cx="1371600" cy="3608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831"/>
                <a:gridCol w="1025769"/>
              </a:tblGrid>
              <a:tr h="654816">
                <a:tc gridSpan="2">
                  <a:txBody>
                    <a:bodyPr/>
                    <a:lstStyle/>
                    <a:p>
                      <a:r>
                        <a:rPr lang="bn-BD" sz="1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অতিরিক্ত খাতার</a:t>
                      </a:r>
                      <a:r>
                        <a:rPr lang="bn-BD" sz="1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ক্রমিক নং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1" name="TextBox 110"/>
          <p:cNvSpPr txBox="1"/>
          <p:nvPr/>
        </p:nvSpPr>
        <p:spPr>
          <a:xfrm>
            <a:off x="1676400" y="206906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অবশ্যাই কালো কালির বলপয়েন্ট কলম দ্বারা বৃত্ত ভরাট করতে হবে ।</a:t>
            </a:r>
            <a:endParaRPr lang="en-US" dirty="0"/>
          </a:p>
        </p:txBody>
      </p:sp>
      <p:sp>
        <p:nvSpPr>
          <p:cNvPr id="112" name="TextBox 111"/>
          <p:cNvSpPr txBox="1"/>
          <p:nvPr/>
        </p:nvSpPr>
        <p:spPr>
          <a:xfrm>
            <a:off x="6934200" y="1219200"/>
            <a:ext cx="13858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1027965404</a:t>
            </a:r>
            <a:endParaRPr lang="en-US" dirty="0"/>
          </a:p>
        </p:txBody>
      </p:sp>
      <p:pic>
        <p:nvPicPr>
          <p:cNvPr id="113" name="Picture 112"/>
          <p:cNvPicPr>
            <a:picLocks noChangeAspect="1"/>
          </p:cNvPicPr>
          <p:nvPr/>
        </p:nvPicPr>
        <p:blipFill rotWithShape="1">
          <a:blip r:embed="rId2"/>
          <a:srcRect l="1237" t="11060" b="81301"/>
          <a:stretch/>
        </p:blipFill>
        <p:spPr>
          <a:xfrm>
            <a:off x="1519243" y="2895600"/>
            <a:ext cx="1685913" cy="304800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 rotWithShape="1">
          <a:blip r:embed="rId3"/>
          <a:srcRect t="12549" b="81304"/>
          <a:stretch/>
        </p:blipFill>
        <p:spPr>
          <a:xfrm>
            <a:off x="3352800" y="2895600"/>
            <a:ext cx="2438400" cy="304800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 rotWithShape="1">
          <a:blip r:embed="rId4"/>
          <a:srcRect t="10968" b="80629"/>
          <a:stretch/>
        </p:blipFill>
        <p:spPr>
          <a:xfrm>
            <a:off x="5866394" y="2899910"/>
            <a:ext cx="1249788" cy="304800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 rotWithShape="1">
          <a:blip r:embed="rId5"/>
          <a:srcRect l="29354" t="18655" r="5434" b="73055"/>
          <a:stretch/>
        </p:blipFill>
        <p:spPr>
          <a:xfrm>
            <a:off x="7627144" y="3200400"/>
            <a:ext cx="983456" cy="304800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 rotWithShape="1">
          <a:blip r:embed="rId6"/>
          <a:srcRect l="76191" t="18891" b="34282"/>
          <a:stretch/>
        </p:blipFill>
        <p:spPr>
          <a:xfrm>
            <a:off x="6248401" y="1386839"/>
            <a:ext cx="380999" cy="350519"/>
          </a:xfrm>
          <a:prstGeom prst="rect">
            <a:avLst/>
          </a:prstGeom>
        </p:spPr>
      </p:pic>
      <p:sp>
        <p:nvSpPr>
          <p:cNvPr id="118" name="Flowchart: Connector 117"/>
          <p:cNvSpPr/>
          <p:nvPr/>
        </p:nvSpPr>
        <p:spPr>
          <a:xfrm rot="60000">
            <a:off x="481069" y="258868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9" name="Picture 1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80551" y="2371058"/>
            <a:ext cx="441689" cy="390010"/>
          </a:xfrm>
          <a:prstGeom prst="rect">
            <a:avLst/>
          </a:prstGeom>
        </p:spPr>
      </p:pic>
      <p:sp>
        <p:nvSpPr>
          <p:cNvPr id="120" name="Flowchart: Connector 119"/>
          <p:cNvSpPr/>
          <p:nvPr/>
        </p:nvSpPr>
        <p:spPr>
          <a:xfrm rot="60000">
            <a:off x="471782" y="418914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1" name="Picture 1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80551" y="3968714"/>
            <a:ext cx="441689" cy="390010"/>
          </a:xfrm>
          <a:prstGeom prst="rect">
            <a:avLst/>
          </a:prstGeom>
        </p:spPr>
      </p:pic>
      <p:sp>
        <p:nvSpPr>
          <p:cNvPr id="122" name="Flowchart: Connector 121"/>
          <p:cNvSpPr/>
          <p:nvPr/>
        </p:nvSpPr>
        <p:spPr>
          <a:xfrm rot="60000">
            <a:off x="1627229" y="356920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3" name="Picture 1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1730219" y="3337517"/>
            <a:ext cx="441689" cy="390010"/>
          </a:xfrm>
          <a:prstGeom prst="rect">
            <a:avLst/>
          </a:prstGeom>
        </p:spPr>
      </p:pic>
      <p:sp>
        <p:nvSpPr>
          <p:cNvPr id="124" name="Flowchart: Connector 123"/>
          <p:cNvSpPr/>
          <p:nvPr/>
        </p:nvSpPr>
        <p:spPr>
          <a:xfrm rot="60000">
            <a:off x="1845465" y="495293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5" name="Picture 1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1939204" y="4708608"/>
            <a:ext cx="441689" cy="390010"/>
          </a:xfrm>
          <a:prstGeom prst="rect">
            <a:avLst/>
          </a:prstGeom>
        </p:spPr>
      </p:pic>
      <p:sp>
        <p:nvSpPr>
          <p:cNvPr id="126" name="Flowchart: Connector 125"/>
          <p:cNvSpPr/>
          <p:nvPr/>
        </p:nvSpPr>
        <p:spPr>
          <a:xfrm rot="60000">
            <a:off x="2135675" y="5464873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7" name="Picture 1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244546" y="5262993"/>
            <a:ext cx="441689" cy="390010"/>
          </a:xfrm>
          <a:prstGeom prst="rect">
            <a:avLst/>
          </a:prstGeom>
        </p:spPr>
      </p:pic>
      <p:sp>
        <p:nvSpPr>
          <p:cNvPr id="128" name="Flowchart: Connector 127"/>
          <p:cNvSpPr/>
          <p:nvPr/>
        </p:nvSpPr>
        <p:spPr>
          <a:xfrm rot="60000">
            <a:off x="2393213" y="384946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9" name="Picture 1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496274" y="3611880"/>
            <a:ext cx="441689" cy="390010"/>
          </a:xfrm>
          <a:prstGeom prst="rect">
            <a:avLst/>
          </a:prstGeom>
        </p:spPr>
      </p:pic>
      <p:sp>
        <p:nvSpPr>
          <p:cNvPr id="130" name="Flowchart: Connector 129"/>
          <p:cNvSpPr/>
          <p:nvPr/>
        </p:nvSpPr>
        <p:spPr>
          <a:xfrm rot="60000">
            <a:off x="2656119" y="4661492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1" name="Picture 1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752322" y="4423586"/>
            <a:ext cx="441689" cy="390010"/>
          </a:xfrm>
          <a:prstGeom prst="rect">
            <a:avLst/>
          </a:prstGeom>
        </p:spPr>
      </p:pic>
      <p:sp>
        <p:nvSpPr>
          <p:cNvPr id="132" name="Flowchart: Connector 131"/>
          <p:cNvSpPr/>
          <p:nvPr/>
        </p:nvSpPr>
        <p:spPr>
          <a:xfrm rot="60000">
            <a:off x="2925526" y="5771694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" name="Picture 1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016378" y="5546477"/>
            <a:ext cx="474502" cy="390010"/>
          </a:xfrm>
          <a:prstGeom prst="rect">
            <a:avLst/>
          </a:prstGeom>
        </p:spPr>
      </p:pic>
      <p:sp>
        <p:nvSpPr>
          <p:cNvPr id="134" name="Flowchart: Connector 133"/>
          <p:cNvSpPr/>
          <p:nvPr/>
        </p:nvSpPr>
        <p:spPr>
          <a:xfrm rot="60000">
            <a:off x="3393174" y="384485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495250" y="3615213"/>
            <a:ext cx="474502" cy="390010"/>
          </a:xfrm>
          <a:prstGeom prst="rect">
            <a:avLst/>
          </a:prstGeom>
        </p:spPr>
      </p:pic>
      <p:sp>
        <p:nvSpPr>
          <p:cNvPr id="136" name="Flowchart: Connector 135"/>
          <p:cNvSpPr/>
          <p:nvPr/>
        </p:nvSpPr>
        <p:spPr>
          <a:xfrm rot="60000">
            <a:off x="3685928" y="329133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783763" y="3078910"/>
            <a:ext cx="474502" cy="390010"/>
          </a:xfrm>
          <a:prstGeom prst="rect">
            <a:avLst/>
          </a:prstGeom>
        </p:spPr>
      </p:pic>
      <p:sp>
        <p:nvSpPr>
          <p:cNvPr id="138" name="Flowchart: Connector 137"/>
          <p:cNvSpPr/>
          <p:nvPr/>
        </p:nvSpPr>
        <p:spPr>
          <a:xfrm rot="60000">
            <a:off x="3908681" y="358010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9" name="Picture 13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017546" y="3361651"/>
            <a:ext cx="474502" cy="390010"/>
          </a:xfrm>
          <a:prstGeom prst="rect">
            <a:avLst/>
          </a:prstGeom>
        </p:spPr>
      </p:pic>
      <p:sp>
        <p:nvSpPr>
          <p:cNvPr id="140" name="Flowchart: Connector 139"/>
          <p:cNvSpPr/>
          <p:nvPr/>
        </p:nvSpPr>
        <p:spPr>
          <a:xfrm rot="60000">
            <a:off x="4132798" y="410986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1" name="Picture 1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242536" y="3873337"/>
            <a:ext cx="499064" cy="410199"/>
          </a:xfrm>
          <a:prstGeom prst="rect">
            <a:avLst/>
          </a:prstGeom>
        </p:spPr>
      </p:pic>
      <p:sp>
        <p:nvSpPr>
          <p:cNvPr id="142" name="Flowchart: Connector 141"/>
          <p:cNvSpPr/>
          <p:nvPr/>
        </p:nvSpPr>
        <p:spPr>
          <a:xfrm rot="60000">
            <a:off x="4365692" y="358010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" name="Picture 14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479798" y="3351747"/>
            <a:ext cx="474502" cy="390010"/>
          </a:xfrm>
          <a:prstGeom prst="rect">
            <a:avLst/>
          </a:prstGeom>
        </p:spPr>
      </p:pic>
      <p:sp>
        <p:nvSpPr>
          <p:cNvPr id="144" name="Flowchart: Connector 143"/>
          <p:cNvSpPr/>
          <p:nvPr/>
        </p:nvSpPr>
        <p:spPr>
          <a:xfrm rot="60000">
            <a:off x="4589125" y="384946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687974" y="3631597"/>
            <a:ext cx="474502" cy="390010"/>
          </a:xfrm>
          <a:prstGeom prst="rect">
            <a:avLst/>
          </a:prstGeom>
        </p:spPr>
      </p:pic>
      <p:sp>
        <p:nvSpPr>
          <p:cNvPr id="146" name="Flowchart: Connector 145"/>
          <p:cNvSpPr/>
          <p:nvPr/>
        </p:nvSpPr>
        <p:spPr>
          <a:xfrm rot="60000">
            <a:off x="4823678" y="466716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7" name="Picture 1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908821" y="4440981"/>
            <a:ext cx="474502" cy="390010"/>
          </a:xfrm>
          <a:prstGeom prst="rect">
            <a:avLst/>
          </a:prstGeom>
        </p:spPr>
      </p:pic>
      <p:sp>
        <p:nvSpPr>
          <p:cNvPr id="148" name="Flowchart: Connector 147"/>
          <p:cNvSpPr/>
          <p:nvPr/>
        </p:nvSpPr>
        <p:spPr>
          <a:xfrm rot="60000">
            <a:off x="5054632" y="5231214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9" name="Picture 14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131040" y="5012060"/>
            <a:ext cx="474502" cy="390010"/>
          </a:xfrm>
          <a:prstGeom prst="rect">
            <a:avLst/>
          </a:prstGeom>
        </p:spPr>
      </p:pic>
      <p:sp>
        <p:nvSpPr>
          <p:cNvPr id="150" name="Flowchart: Connector 149"/>
          <p:cNvSpPr/>
          <p:nvPr/>
        </p:nvSpPr>
        <p:spPr>
          <a:xfrm rot="60000">
            <a:off x="5273884" y="4416233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1" name="Picture 15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367360" y="4188272"/>
            <a:ext cx="474502" cy="390010"/>
          </a:xfrm>
          <a:prstGeom prst="rect">
            <a:avLst/>
          </a:prstGeom>
        </p:spPr>
      </p:pic>
      <p:sp>
        <p:nvSpPr>
          <p:cNvPr id="152" name="Flowchart: Connector 151"/>
          <p:cNvSpPr/>
          <p:nvPr/>
        </p:nvSpPr>
        <p:spPr>
          <a:xfrm rot="60000">
            <a:off x="5557691" y="5488438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651167" y="5258210"/>
            <a:ext cx="474502" cy="390010"/>
          </a:xfrm>
          <a:prstGeom prst="rect">
            <a:avLst/>
          </a:prstGeom>
        </p:spPr>
      </p:pic>
      <p:sp>
        <p:nvSpPr>
          <p:cNvPr id="154" name="Flowchart: Connector 153"/>
          <p:cNvSpPr/>
          <p:nvPr/>
        </p:nvSpPr>
        <p:spPr>
          <a:xfrm rot="60000">
            <a:off x="6053902" y="365792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5" name="Picture 15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153058" y="3438690"/>
            <a:ext cx="474502" cy="390010"/>
          </a:xfrm>
          <a:prstGeom prst="rect">
            <a:avLst/>
          </a:prstGeom>
        </p:spPr>
      </p:pic>
      <p:sp>
        <p:nvSpPr>
          <p:cNvPr id="156" name="Flowchart: Connector 155"/>
          <p:cNvSpPr/>
          <p:nvPr/>
        </p:nvSpPr>
        <p:spPr>
          <a:xfrm rot="60000">
            <a:off x="6357249" y="337899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7" name="Picture 15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454305" y="3164818"/>
            <a:ext cx="474502" cy="390010"/>
          </a:xfrm>
          <a:prstGeom prst="rect">
            <a:avLst/>
          </a:prstGeom>
        </p:spPr>
      </p:pic>
      <p:sp>
        <p:nvSpPr>
          <p:cNvPr id="158" name="Flowchart: Connector 157"/>
          <p:cNvSpPr/>
          <p:nvPr/>
        </p:nvSpPr>
        <p:spPr>
          <a:xfrm rot="60000">
            <a:off x="6657732" y="581820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9" name="Picture 15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752847" y="5601044"/>
            <a:ext cx="474502" cy="390010"/>
          </a:xfrm>
          <a:prstGeom prst="rect">
            <a:avLst/>
          </a:prstGeom>
        </p:spPr>
      </p:pic>
      <p:sp>
        <p:nvSpPr>
          <p:cNvPr id="160" name="Flowchart: Connector 159"/>
          <p:cNvSpPr/>
          <p:nvPr/>
        </p:nvSpPr>
        <p:spPr>
          <a:xfrm rot="60000">
            <a:off x="7383305" y="323870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1" name="Picture 16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7474236" y="3014039"/>
            <a:ext cx="474502" cy="39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62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07407E-6 C -3.61111E-6 -0.0037 0.00157 -0.00694 0.00365 -0.00694 C 0.00591 -0.00717 0.00782 -0.00486 0.00799 -0.00115 C 0.00834 0.00209 0.00677 0.0051 0.00486 0.00533 C 0.00296 0.00579 0.00122 0.00348 0.00105 0.00047 C 0.00105 -0.00231 0.00209 -0.00509 0.00382 -0.00532 C 0.00539 -0.00532 0.00677 -0.0037 0.00695 -0.00115 C 0.00712 0.00116 0.00608 0.00348 0.00469 0.00348 C 0.00348 0.00371 0.00226 0.00255 0.00209 0.00024 C 0.00209 -0.00162 0.00278 -0.00347 0.00382 -0.00347 C 0.00486 -0.0037 0.00591 -0.00277 0.00591 -0.00115 C 0.00591 0.00047 0.00556 0.00162 0.00469 0.00186 C 0.004 0.00186 0.0033 0.00139 0.0033 0.00024 C 0.00313 -0.00069 0.00348 -0.00162 0.004 -0.00162 C 0.00434 -0.00162 0.00486 -0.00162 0.00486 -0.00092 C 0.00486 -0.00046 0.00486 -0.00023 0.00469 -4.07407E-6 C 0.00452 -4.07407E-6 0.00452 0.00024 0.00434 -4.07407E-6 " pathEditMode="relative" rAng="0" ptsTypes="AAAAAAAAAAAAAAAAA">
                                      <p:cBhvr>
                                        <p:cTn id="17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0.00208 C -0.00434 -0.00162 -0.00277 -0.00487 -0.00069 -0.00487 C 0.00157 -0.0051 0.00348 -0.00278 0.00365 0.00092 C 0.004 0.00416 0.00243 0.00717 0.00052 0.0074 C -0.00139 0.00787 -0.00312 0.00555 -0.00329 0.00254 C -0.00329 -0.00024 -0.00225 -0.00301 -0.00052 -0.00324 C 0.00105 -0.00324 0.00243 -0.00162 0.00261 0.00092 C 0.00278 0.00324 0.00174 0.00555 0.00035 0.00555 C -0.00086 0.00578 -0.00208 0.00463 -0.00225 0.00231 C -0.00225 0.00046 -0.00156 -0.00139 -0.00052 -0.00139 C 0.00052 -0.00162 0.00157 -0.0007 0.00157 0.00092 C 0.00157 0.00254 0.00122 0.0037 0.00035 0.00393 C -0.00034 0.00393 -0.00104 0.00347 -0.00104 0.00231 C -0.00121 0.00138 -0.00086 0.00046 -0.00034 0.00046 C -3.61111E-6 0.00046 0.00052 0.00046 0.00052 0.00115 C 0.00052 0.00162 0.00052 0.00185 0.00035 0.00208 C 0.00018 0.00208 0.00018 0.00231 -3.61111E-6 0.00208 " pathEditMode="relative" rAng="0" ptsTypes="AAAAAAAAAAAAAAAAA">
                                      <p:cBhvr>
                                        <p:cTn id="37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7037E-6 C 1.94444E-6 -0.00371 0.00156 -0.00695 0.00364 -0.00695 C 0.0059 -0.00718 0.00781 -0.00486 0.00798 -0.00116 C 0.00833 0.00208 0.00677 0.00509 0.00486 0.00532 C 0.00295 0.00578 0.00121 0.00347 0.00104 0.00046 C 0.00104 -0.00232 0.00208 -0.0051 0.00382 -0.00533 C 0.00538 -0.00533 0.00677 -0.00371 0.00694 -0.00116 C 0.00712 0.00115 0.00607 0.00347 0.00469 0.00347 C 0.00347 0.0037 0.00226 0.00254 0.00208 0.00023 C 0.00208 -0.00162 0.00278 -0.00348 0.00382 -0.00348 C 0.00486 -0.00371 0.0059 -0.00278 0.0059 -0.00116 C 0.0059 0.00046 0.00555 0.00162 0.00469 0.00185 C 0.00399 0.00185 0.0033 0.00139 0.0033 0.00023 C 0.00312 -0.0007 0.00347 -0.00162 0.00399 -0.00162 C 0.00434 -0.00162 0.00486 -0.00162 0.00486 -0.00093 C 0.00486 -0.00047 0.00486 -0.00024 0.00469 3.7037E-6 C 0.00451 3.7037E-6 0.00451 0.00023 0.00434 3.7037E-6 " pathEditMode="relative" rAng="0" ptsTypes="AAAAAAAAAAAAAAAAA">
                                      <p:cBhvr>
                                        <p:cTn id="62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6 C -4.72222E-6 -0.00371 0.00157 -0.00695 0.00365 -0.00695 C 0.00591 -0.00718 0.00782 -0.00486 0.00799 -0.00116 C 0.00834 0.00208 0.00678 0.00509 0.00487 0.00532 C 0.00296 0.00578 0.00122 0.00347 0.00105 0.00046 C 0.00105 -0.00232 0.00209 -0.0051 0.00382 -0.00533 C 0.00539 -0.00533 0.00678 -0.00371 0.00695 -0.00116 C 0.00712 0.00115 0.00608 0.00347 0.00469 0.00347 C 0.00348 0.0037 0.00226 0.00254 0.00209 0.00023 C 0.00209 -0.00162 0.00278 -0.00348 0.00382 -0.00348 C 0.00487 -0.00371 0.00591 -0.00278 0.00591 -0.00116 C 0.00591 0.00046 0.00556 0.00162 0.00469 0.00185 C 0.004 0.00185 0.0033 0.00139 0.0033 0.00023 C 0.00313 -0.0007 0.00348 -0.00162 0.004 -0.00162 C 0.00435 -0.00162 0.00487 -0.00162 0.00487 -0.00093 C 0.00487 -0.00047 0.00487 -0.00024 0.00469 3.7037E-6 C 0.00452 3.7037E-6 0.00452 0.00023 0.00435 3.7037E-6 " pathEditMode="relative" rAng="0" ptsTypes="AAAAAAAAAAAAAAAAA">
                                      <p:cBhvr>
                                        <p:cTn id="82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C 1.94444E-6 -0.0037 0.00156 -0.00694 0.00364 -0.00694 C 0.0059 -0.00717 0.00781 -0.00486 0.00798 -0.00115 C 0.00833 0.00209 0.00677 0.0051 0.00486 0.00533 C 0.00295 0.00579 0.00121 0.00348 0.00104 0.00047 C 0.00104 -0.00231 0.00208 -0.00509 0.00382 -0.00532 C 0.00538 -0.00532 0.00677 -0.0037 0.00694 -0.00115 C 0.00712 0.00116 0.00607 0.00348 0.00469 0.00348 C 0.00347 0.00371 0.00226 0.00255 0.00208 0.00023 C 0.00208 -0.00162 0.00278 -0.00347 0.00382 -0.00347 C 0.00486 -0.0037 0.0059 -0.00277 0.0059 -0.00115 C 0.0059 0.00047 0.00555 0.00162 0.00469 0.00186 C 0.00399 0.00186 0.0033 0.00139 0.0033 0.00023 C 0.00312 -0.00069 0.00347 -0.00162 0.00399 -0.00162 C 0.00434 -0.00162 0.00486 -0.00162 0.00486 -0.00092 C 0.00486 -0.00046 0.00486 -0.00023 0.00469 -3.33333E-6 C 0.00451 -3.33333E-6 0.00451 0.00023 0.00434 -3.33333E-6 " pathEditMode="relative" rAng="0" ptsTypes="AAAAAAAAAAAAAAAAA">
                                      <p:cBhvr>
                                        <p:cTn id="102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59259E-6 C 1.38889E-6 -0.0037 0.00156 -0.00694 0.00364 -0.00694 C 0.0059 -0.00717 0.00781 -0.00486 0.00798 -0.00115 C 0.00833 0.00209 0.00677 0.0051 0.00486 0.00533 C 0.00295 0.00579 0.00121 0.00347 0.00104 0.00047 C 0.00104 -0.00231 0.00208 -0.00509 0.00382 -0.00532 C 0.00538 -0.00532 0.00677 -0.0037 0.00694 -0.00115 C 0.00712 0.00116 0.00608 0.00347 0.00469 0.00347 C 0.00347 0.00371 0.00226 0.00255 0.00208 0.00023 C 0.00208 -0.00162 0.00278 -0.00347 0.00382 -0.00347 C 0.00486 -0.0037 0.0059 -0.00278 0.0059 -0.00115 C 0.0059 0.00047 0.00555 0.00162 0.00469 0.00185 C 0.00399 0.00185 0.0033 0.00139 0.0033 0.00023 C 0.00312 -0.00069 0.00347 -0.00162 0.00399 -0.00162 C 0.00434 -0.00162 0.00486 -0.00162 0.00486 -0.00092 C 0.00486 -0.00046 0.00486 -0.00023 0.00469 -2.59259E-6 C 0.00451 -2.59259E-6 0.00451 0.00023 0.00434 -2.59259E-6 " pathEditMode="relative" rAng="0" ptsTypes="AAAAAAAAAAAAAAAAA">
                                      <p:cBhvr>
                                        <p:cTn id="122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037E-7 C -3.61111E-6 -0.0037 0.00157 -0.00694 0.00365 -0.00694 C 0.00591 -0.00718 0.00782 -0.00486 0.00799 -0.00116 C 0.00834 0.00208 0.00677 0.00509 0.00486 0.00532 C 0.00296 0.00579 0.00122 0.00347 0.00105 0.00046 C 0.00105 -0.00232 0.00209 -0.00509 0.00382 -0.00532 C 0.00539 -0.00532 0.00677 -0.0037 0.00695 -0.00116 C 0.00712 0.00116 0.00608 0.00347 0.00469 0.00347 C 0.00348 0.0037 0.00226 0.00255 0.00209 0.00023 C 0.00209 -0.00162 0.00278 -0.00347 0.00382 -0.00347 C 0.00486 -0.0037 0.00591 -0.00278 0.00591 -0.00116 C 0.00591 0.00046 0.00556 0.00162 0.00469 0.00185 C 0.004 0.00185 0.0033 0.00139 0.0033 0.00023 C 0.00313 -0.00069 0.00348 -0.00162 0.004 -0.00162 C 0.00434 -0.00162 0.00486 -0.00162 0.00486 -0.00093 C 0.00486 -0.00046 0.00486 -0.00023 0.00469 3.7037E-7 C 0.00452 3.7037E-7 0.00452 0.00023 0.00434 3.7037E-7 " pathEditMode="relative" rAng="0" ptsTypes="AAAAAAAAAAAAAAAAA">
                                      <p:cBhvr>
                                        <p:cTn id="142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3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C 8.33333E-7 -0.00371 0.00156 -0.00695 0.00365 -0.00695 C 0.0059 -0.00718 0.00781 -0.00486 0.00799 -0.00116 C 0.00833 0.00208 0.00677 0.00509 0.00486 0.00532 C 0.00295 0.00579 0.00121 0.00347 0.00104 0.00046 C 0.00104 -0.00232 0.00208 -0.00509 0.00382 -0.00533 C 0.00538 -0.00533 0.00677 -0.00371 0.00694 -0.00116 C 0.00712 0.00116 0.00608 0.00347 0.00469 0.00347 C 0.00347 0.0037 0.00226 0.00254 0.00208 0.00023 C 0.00208 -0.00162 0.00278 -0.00347 0.00382 -0.00347 C 0.00486 -0.00371 0.0059 -0.00278 0.0059 -0.00116 C 0.0059 0.00046 0.00555 0.00162 0.00469 0.00185 C 0.00399 0.00185 0.0033 0.00139 0.0033 0.00023 C 0.00312 -0.0007 0.00347 -0.00162 0.00399 -0.00162 C 0.00434 -0.00162 0.00486 -0.00162 0.00486 -0.00093 C 0.00486 -0.00046 0.00486 -0.00023 0.00469 1.48148E-6 C 0.00451 1.48148E-6 0.00451 0.00023 0.00434 1.48148E-6 " pathEditMode="relative" rAng="0" ptsTypes="AAAAAAAAAAAAAAAAA">
                                      <p:cBhvr>
                                        <p:cTn id="162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44444E-6 C 2.77778E-7 -0.00371 0.00156 -0.00695 0.00365 -0.00695 C 0.0059 -0.00718 0.00781 -0.00487 0.00799 -0.00116 C 0.00833 0.00208 0.00677 0.00509 0.00486 0.00532 C 0.00295 0.00578 0.00122 0.00347 0.00104 0.00046 C 0.00104 -0.00232 0.00208 -0.0051 0.00382 -0.00533 C 0.00538 -0.00533 0.00677 -0.00371 0.00694 -0.00116 C 0.00712 0.00115 0.00608 0.00347 0.00469 0.00347 C 0.00347 0.0037 0.00226 0.00254 0.00208 0.00023 C 0.00208 -0.00162 0.00278 -0.00348 0.00382 -0.00348 C 0.00486 -0.00371 0.0059 -0.00278 0.0059 -0.00116 C 0.0059 0.00046 0.00556 0.00162 0.00469 0.00185 C 0.00399 0.00185 0.0033 0.00138 0.0033 0.00023 C 0.00312 -0.0007 0.00347 -0.00162 0.00399 -0.00162 C 0.00434 -0.00162 0.00486 -0.00162 0.00486 -0.00093 C 0.00486 -0.00047 0.00486 -0.00024 0.00469 4.44444E-6 C 0.00451 4.44444E-6 0.00451 0.00023 0.00434 4.44444E-6 " pathEditMode="relative" rAng="0" ptsTypes="AAAAAAAAAAAAAAAAA">
                                      <p:cBhvr>
                                        <p:cTn id="187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3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C -3.33333E-6 -0.0037 0.00157 -0.00694 0.00365 -0.00694 C 0.00591 -0.00717 0.00782 -0.00486 0.00799 -0.00115 C 0.00834 0.00209 0.00677 0.0051 0.00486 0.00533 C 0.00295 0.00579 0.00122 0.00348 0.00105 0.00047 C 0.00105 -0.00231 0.00209 -0.00509 0.00382 -0.00532 C 0.00539 -0.00532 0.00677 -0.0037 0.00695 -0.00115 C 0.00712 0.00116 0.00608 0.00348 0.00469 0.00348 C 0.00348 0.00371 0.00226 0.00255 0.00209 0.00024 C 0.00209 -0.00162 0.00278 -0.00347 0.00382 -0.00347 C 0.00486 -0.0037 0.00591 -0.00277 0.00591 -0.00115 C 0.00591 0.00047 0.00556 0.00163 0.00469 0.00186 C 0.004 0.00186 0.0033 0.00139 0.0033 0.00024 C 0.00313 -0.00069 0.00348 -0.00162 0.004 -0.00162 C 0.00434 -0.00162 0.00486 -0.00162 0.00486 -0.00092 C 0.00486 -0.00046 0.00486 -0.00023 0.00469 -4.81481E-6 C 0.00452 -4.81481E-6 0.00452 0.00024 0.00434 -4.81481E-6 " pathEditMode="relative" rAng="0" ptsTypes="AAAAAAAAAAAAAAAAA">
                                      <p:cBhvr>
                                        <p:cTn id="207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48148E-6 C 2.22222E-6 -0.00371 0.00156 -0.00695 0.00364 -0.00695 C 0.0059 -0.00718 0.00781 -0.00486 0.00798 -0.00116 C 0.00833 0.00208 0.00677 0.00509 0.00486 0.00532 C 0.00295 0.00579 0.00121 0.00347 0.00104 0.00046 C 0.00104 -0.00232 0.00208 -0.00509 0.00382 -0.00533 C 0.00538 -0.00533 0.00677 -0.00371 0.00694 -0.00116 C 0.00712 0.00116 0.00607 0.00347 0.00469 0.00347 C 0.00347 0.0037 0.00225 0.00254 0.00208 0.00023 C 0.00208 -0.00162 0.00278 -0.00347 0.00382 -0.00347 C 0.00486 -0.00371 0.0059 -0.00278 0.0059 -0.00116 C 0.0059 0.00046 0.00555 0.00162 0.00469 0.00185 C 0.00399 0.00185 0.0033 0.00139 0.0033 0.00023 C 0.00312 -0.0007 0.00347 -0.00162 0.00399 -0.00162 C 0.00434 -0.00162 0.00486 -0.00162 0.00486 -0.00093 C 0.00486 -0.00046 0.00486 -0.00023 0.00469 1.48148E-6 C 0.00451 1.48148E-6 0.00451 0.00023 0.00434 1.48148E-6 " pathEditMode="relative" rAng="0" ptsTypes="AAAAAAAAAAAAAAAAA">
                                      <p:cBhvr>
                                        <p:cTn id="227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3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C 4.16667E-6 -0.00371 0.00156 -0.00695 0.00364 -0.00695 C 0.0059 -0.00718 0.00781 -0.00487 0.00798 -0.00116 C 0.00833 0.00208 0.00677 0.00509 0.00486 0.00532 C 0.00295 0.00578 0.00121 0.00347 0.00104 0.00046 C 0.00104 -0.00232 0.00208 -0.0051 0.00382 -0.00533 C 0.00538 -0.00533 0.00677 -0.00371 0.00694 -0.00116 C 0.00711 0.00115 0.00607 0.00347 0.00468 0.00347 C 0.00347 0.0037 0.00225 0.00254 0.00208 0.00023 C 0.00208 -0.00162 0.00277 -0.00348 0.00382 -0.00348 C 0.00486 -0.00371 0.0059 -0.00278 0.0059 -0.00116 C 0.0059 0.00046 0.00555 0.00162 0.00468 0.00185 C 0.00399 0.00185 0.00329 0.00138 0.00329 0.00023 C 0.00312 -0.0007 0.00347 -0.00162 0.00399 -0.00162 C 0.00434 -0.00162 0.00486 -0.00162 0.00486 -0.00093 C 0.00486 -0.00047 0.00486 -0.00024 0.00468 4.07407E-6 C 0.00451 4.07407E-6 0.00451 0.00023 0.00434 4.07407E-6 " pathEditMode="relative" rAng="0" ptsTypes="AAAAAAAAAAAAAAAAA">
                                      <p:cBhvr>
                                        <p:cTn id="247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3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7 C 1.38889E-6 -0.0037 0.00156 -0.00694 0.00364 -0.00694 C 0.0059 -0.00718 0.00781 -0.00486 0.00798 -0.00116 C 0.00833 0.00208 0.00677 0.00509 0.00486 0.00532 C 0.00295 0.00579 0.00121 0.00347 0.00104 0.00046 C 0.00104 -0.00232 0.00208 -0.00509 0.00382 -0.00532 C 0.00538 -0.00532 0.00677 -0.0037 0.00694 -0.00116 C 0.00712 0.00116 0.00608 0.00347 0.00469 0.00347 C 0.00347 0.0037 0.00226 0.00255 0.00208 0.00023 C 0.00208 -0.00162 0.00278 -0.00347 0.00382 -0.00347 C 0.00486 -0.0037 0.0059 -0.00278 0.0059 -0.00116 C 0.0059 0.00046 0.00555 0.00162 0.00469 0.00185 C 0.00399 0.00185 0.0033 0.00139 0.0033 0.00023 C 0.00312 -0.00069 0.00347 -0.00162 0.00399 -0.00162 C 0.00434 -0.00162 0.00486 -0.00162 0.00486 -0.00093 C 0.00486 -0.00046 0.00486 -0.00023 0.00469 3.7037E-7 C 0.00451 3.7037E-7 0.00451 0.00023 0.00434 3.7037E-7 " pathEditMode="relative" rAng="0" ptsTypes="AAAAAAAAAAAAAAAAA">
                                      <p:cBhvr>
                                        <p:cTn id="267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3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7 C -1.66667E-6 -0.0037 0.00156 -0.00694 0.00365 -0.00694 C 0.0059 -0.00718 0.00781 -0.00486 0.00799 -0.00116 C 0.00834 0.00208 0.00677 0.00509 0.00486 0.00532 C 0.00295 0.00579 0.00122 0.00347 0.00104 0.00046 C 0.00104 -0.00231 0.00209 -0.00509 0.00382 -0.00532 C 0.00538 -0.00532 0.00677 -0.0037 0.00695 -0.00116 C 0.00712 0.00116 0.00608 0.00347 0.00469 0.00347 C 0.00347 0.0037 0.00226 0.00255 0.00209 0.00023 C 0.00209 -0.00162 0.00278 -0.00347 0.00382 -0.00347 C 0.00486 -0.0037 0.0059 -0.00278 0.0059 -0.00116 C 0.0059 0.00046 0.00556 0.00162 0.00469 0.00185 C 0.00399 0.00185 0.0033 0.00139 0.0033 0.00023 C 0.00313 -0.00069 0.00347 -0.00162 0.00399 -0.00162 C 0.00434 -0.00162 0.00486 -0.00162 0.00486 -0.00093 C 0.00486 -0.00046 0.00486 -0.00023 0.00469 -3.7037E-7 C 0.00452 -3.7037E-7 0.00452 0.00023 0.00434 -3.7037E-7 " pathEditMode="relative" rAng="0" ptsTypes="AAAAAAAAAAAAAAAAA">
                                      <p:cBhvr>
                                        <p:cTn id="287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3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3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5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07407E-6 C -3.61111E-6 -0.00371 0.00157 -0.00695 0.00365 -0.00695 C 0.00591 -0.00718 0.00782 -0.00487 0.00799 -0.00116 C 0.00834 0.00208 0.00677 0.00509 0.00486 0.00532 C 0.00296 0.00578 0.00122 0.00347 0.00105 0.00046 C 0.00105 -0.00232 0.00209 -0.0051 0.00382 -0.00533 C 0.00539 -0.00533 0.00677 -0.00371 0.00695 -0.00116 C 0.00712 0.00115 0.00608 0.00347 0.00469 0.00347 C 0.00348 0.0037 0.00226 0.00254 0.00209 0.00023 C 0.00209 -0.00162 0.00278 -0.00348 0.00382 -0.00348 C 0.00486 -0.00371 0.00591 -0.00278 0.00591 -0.00116 C 0.00591 0.00046 0.00556 0.00162 0.00469 0.00185 C 0.004 0.00185 0.0033 0.00138 0.0033 0.00023 C 0.00313 -0.0007 0.00348 -0.00162 0.004 -0.00162 C 0.00434 -0.00162 0.00486 -0.00162 0.00486 -0.00093 C 0.00486 -0.00047 0.00486 -0.00024 0.00469 4.07407E-6 C 0.00452 4.07407E-6 0.00452 0.00023 0.00434 4.07407E-6 " pathEditMode="relative" rAng="0" ptsTypes="AAAAAAAAAAAAAAAAA">
                                      <p:cBhvr>
                                        <p:cTn id="307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3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3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5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C 8.33333E-7 -0.0037 0.00156 -0.00695 0.00365 -0.00695 C 0.0059 -0.00718 0.00781 -0.00486 0.00799 -0.00116 C 0.00833 0.00208 0.00677 0.00509 0.00486 0.00532 C 0.00295 0.00579 0.00121 0.00347 0.00104 0.00046 C 0.00104 -0.00232 0.00208 -0.00509 0.00382 -0.00532 C 0.00538 -0.00532 0.00677 -0.0037 0.00694 -0.00116 C 0.00712 0.00116 0.00608 0.00347 0.00469 0.00347 C 0.00347 0.0037 0.00226 0.00255 0.00208 0.00023 C 0.00208 -0.00162 0.00278 -0.00347 0.00382 -0.00347 C 0.00486 -0.0037 0.0059 -0.00278 0.0059 -0.00116 C 0.0059 0.00046 0.00555 0.00162 0.00469 0.00185 C 0.00399 0.00185 0.0033 0.00139 0.0033 0.00023 C 0.00312 -0.0007 0.00347 -0.00162 0.00399 -0.00162 C 0.00434 -0.00162 0.00486 -0.00162 0.00486 -0.00093 C 0.00486 -0.00046 0.00486 -0.00023 0.00469 7.40741E-7 C 0.00451 7.40741E-7 0.00451 0.00023 0.00434 7.40741E-7 " pathEditMode="relative" rAng="0" ptsTypes="AAAAAAAAAAAAAAAAA">
                                      <p:cBhvr>
                                        <p:cTn id="327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" dur="3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5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7 C 2.77778E-6 -0.0037 0.00156 -0.00694 0.00364 -0.00694 C 0.0059 -0.00718 0.00781 -0.00486 0.00798 -0.00116 C 0.00833 0.00208 0.00677 0.00509 0.00486 0.00532 C 0.00295 0.00579 0.00121 0.00347 0.00104 0.00046 C 0.00104 -0.00231 0.00208 -0.00509 0.00382 -0.00532 C 0.00538 -0.00532 0.00677 -0.0037 0.00694 -0.00116 C 0.00712 0.00116 0.00607 0.00347 0.00468 0.00347 C 0.00347 0.0037 0.00225 0.00255 0.00208 0.00023 C 0.00208 -0.00162 0.00278 -0.00347 0.00382 -0.00347 C 0.00486 -0.0037 0.0059 -0.00278 0.0059 -0.00116 C 0.0059 0.00046 0.00555 0.00162 0.00468 0.00185 C 0.00399 0.00185 0.0033 0.00139 0.0033 0.00023 C 0.00312 -0.00069 0.00347 -0.00162 0.00399 -0.00162 C 0.00434 -0.00162 0.00486 -0.00162 0.00486 -0.00093 C 0.00486 -0.00046 0.00486 -0.00023 0.00468 -3.7037E-7 C 0.00451 -3.7037E-7 0.00451 0.00023 0.00434 -3.7037E-7 " pathEditMode="relative" rAng="0" ptsTypes="AAAAAAAAAAAAAAAAA">
                                      <p:cBhvr>
                                        <p:cTn id="347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" dur="3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3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5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11111E-6 C -3.61111E-6 -0.0037 0.00157 -0.00695 0.00365 -0.00695 C 0.00591 -0.00718 0.00782 -0.00486 0.00799 -0.00116 C 0.00834 0.00208 0.00677 0.00509 0.00486 0.00532 C 0.00296 0.00579 0.00122 0.00347 0.00105 0.00046 C 0.00105 -0.00232 0.00209 -0.00509 0.00382 -0.00533 C 0.00539 -0.00533 0.00677 -0.0037 0.00695 -0.00116 C 0.00712 0.00116 0.00608 0.00347 0.00469 0.00347 C 0.00348 0.0037 0.00226 0.00255 0.00209 0.00023 C 0.00209 -0.00162 0.00278 -0.00347 0.00382 -0.00347 C 0.00486 -0.0037 0.00591 -0.00278 0.00591 -0.00116 C 0.00591 0.00046 0.00556 0.00162 0.00469 0.00185 C 0.004 0.00185 0.0033 0.00139 0.0033 0.00023 C 0.00313 -0.0007 0.00348 -0.00162 0.004 -0.00162 C 0.00434 -0.00162 0.00486 -0.00162 0.00486 -0.00093 C 0.00486 -0.00046 0.00486 -0.00023 0.00469 1.11111E-6 C 0.00452 1.11111E-6 0.00452 0.00023 0.00434 1.11111E-6 " pathEditMode="relative" rAng="0" ptsTypes="AAAAAAAAAAAAAAAAA">
                                      <p:cBhvr>
                                        <p:cTn id="367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0" dur="3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3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5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6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1111E-6 C -4.72222E-6 -0.0037 0.00157 -0.00694 0.00365 -0.00694 C 0.00591 -0.00717 0.00782 -0.00486 0.00799 -0.00116 C 0.00834 0.00208 0.00678 0.00509 0.00487 0.00533 C 0.00296 0.00579 0.00122 0.00347 0.00105 0.00046 C 0.00105 -0.00231 0.00209 -0.00509 0.00382 -0.00532 C 0.00539 -0.00532 0.00678 -0.0037 0.00695 -0.00116 C 0.00712 0.00116 0.00608 0.00347 0.00469 0.00347 C 0.00348 0.0037 0.00226 0.00255 0.00209 0.00023 C 0.00209 -0.00162 0.00278 -0.00347 0.00382 -0.00347 C 0.00487 -0.0037 0.00591 -0.00278 0.00591 -0.00116 C 0.00591 0.00046 0.00556 0.00162 0.00469 0.00185 C 0.004 0.00185 0.0033 0.00139 0.0033 0.00023 C 0.00313 -0.00069 0.00348 -0.00162 0.004 -0.00162 C 0.00435 -0.00162 0.00487 -0.00162 0.00487 -0.00092 C 0.00487 -0.00046 0.00487 -0.00023 0.00469 -1.11111E-6 C 0.00452 -1.11111E-6 0.00452 0.00023 0.00435 -1.11111E-6 " pathEditMode="relative" rAng="0" ptsTypes="AAAAAAAAAAAAAAAAA">
                                      <p:cBhvr>
                                        <p:cTn id="392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9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3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3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0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1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C -8.33333E-7 -0.0037 0.00156 -0.00694 0.00365 -0.00694 C 0.0059 -0.00717 0.00781 -0.00486 0.00799 -0.00115 C 0.00833 0.00209 0.00677 0.0051 0.00486 0.00533 C 0.00295 0.00579 0.00122 0.00348 0.00104 0.00047 C 0.00104 -0.00231 0.00208 -0.00509 0.00382 -0.00532 C 0.00538 -0.00532 0.00677 -0.0037 0.00695 -0.00115 C 0.00712 0.00116 0.00608 0.00348 0.00469 0.00348 C 0.00347 0.00371 0.00226 0.00255 0.00208 0.00024 C 0.00208 -0.00162 0.00278 -0.00347 0.00382 -0.00347 C 0.00486 -0.0037 0.0059 -0.00277 0.0059 -0.00115 C 0.0059 0.00047 0.00556 0.00163 0.00469 0.00186 C 0.00399 0.00186 0.0033 0.00139 0.0033 0.00024 C 0.00313 -0.00069 0.00347 -0.00162 0.00399 -0.00162 C 0.00434 -0.00162 0.00486 -0.00162 0.00486 -0.00092 C 0.00486 -0.00046 0.00486 -0.00023 0.00469 -4.81481E-6 C 0.00451 -4.81481E-6 0.00451 0.00024 0.00434 -4.81481E-6 " pathEditMode="relative" rAng="0" ptsTypes="AAAAAAAAAAAAAAAAA">
                                      <p:cBhvr>
                                        <p:cTn id="412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3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3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0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1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C 2.77778E-7 -0.0037 0.00156 -0.00695 0.00365 -0.00695 C 0.0059 -0.00718 0.00781 -0.00486 0.00799 -0.00116 C 0.00833 0.00208 0.00677 0.00509 0.00486 0.00532 C 0.00295 0.00579 0.00122 0.00347 0.00104 0.00046 C 0.00104 -0.00232 0.00208 -0.00509 0.00382 -0.00533 C 0.00538 -0.00533 0.00677 -0.0037 0.00694 -0.00116 C 0.00712 0.00116 0.00608 0.00347 0.00469 0.00347 C 0.00347 0.0037 0.00226 0.00255 0.00208 0.00023 C 0.00208 -0.00162 0.00278 -0.00347 0.00382 -0.00347 C 0.00486 -0.0037 0.0059 -0.00278 0.0059 -0.00116 C 0.0059 0.00046 0.00556 0.00162 0.00469 0.00185 C 0.00399 0.00185 0.0033 0.00139 0.0033 0.00023 C 0.00312 -0.0007 0.00347 -0.00162 0.00399 -0.00162 C 0.00434 -0.00162 0.00486 -0.00162 0.00486 -0.00093 C 0.00486 -0.00046 0.00486 -0.00023 0.00469 1.11111E-6 C 0.00451 1.11111E-6 0.00451 0.00023 0.00434 1.11111E-6 " pathEditMode="relative" rAng="0" ptsTypes="AAAAAAAAAAAAAAAAA">
                                      <p:cBhvr>
                                        <p:cTn id="432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00" y="-9300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5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0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1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C 8.33333E-7 -0.0037 0.00156 -0.00694 0.00365 -0.00694 C 0.0059 -0.00717 0.00781 -0.00486 0.00799 -0.00115 C 0.00833 0.00209 0.00677 0.0051 0.00486 0.00533 C 0.00295 0.00579 0.00121 0.00348 0.00104 0.00047 C 0.00104 -0.00231 0.00208 -0.00509 0.00382 -0.00532 C 0.00538 -0.00532 0.00677 -0.0037 0.00694 -0.00115 C 0.00712 0.00116 0.00608 0.00348 0.00469 0.00348 C 0.00347 0.00371 0.00226 0.00255 0.00208 0.00024 C 0.00208 -0.00162 0.00278 -0.00347 0.00382 -0.00347 C 0.00486 -0.0037 0.0059 -0.00277 0.0059 -0.00115 C 0.0059 0.00047 0.00555 0.00162 0.00469 0.00186 C 0.00399 0.00186 0.0033 0.00139 0.0033 0.00024 C 0.00312 -0.00069 0.00347 -0.00162 0.00399 -0.00162 C 0.00434 -0.00162 0.00486 -0.00162 0.00486 -0.00092 C 0.00486 -0.00046 0.00486 -0.00023 0.00469 -4.07407E-6 C 0.00451 -4.07407E-6 0.00451 0.00024 0.00434 -4.07407E-6 " pathEditMode="relative" rAng="0" ptsTypes="AAAAAAAAAAAAAAAAA">
                                      <p:cBhvr>
                                        <p:cTn id="457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0" dur="3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3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2" fill="hold">
                      <p:stCondLst>
                        <p:cond delay="indefinite"/>
                      </p:stCondLst>
                      <p:childTnLst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5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6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20" grpId="0" animBg="1"/>
      <p:bldP spid="122" grpId="0" animBg="1"/>
      <p:bldP spid="124" grpId="0" animBg="1"/>
      <p:bldP spid="126" grpId="0" animBg="1"/>
      <p:bldP spid="128" grpId="0" animBg="1"/>
      <p:bldP spid="130" grpId="0" animBg="1"/>
      <p:bldP spid="132" grpId="0" animBg="1"/>
      <p:bldP spid="134" grpId="0" animBg="1"/>
      <p:bldP spid="136" grpId="0" animBg="1"/>
      <p:bldP spid="138" grpId="0" animBg="1"/>
      <p:bldP spid="140" grpId="0" animBg="1"/>
      <p:bldP spid="142" grpId="0" animBg="1"/>
      <p:bldP spid="144" grpId="0" animBg="1"/>
      <p:bldP spid="146" grpId="0" animBg="1"/>
      <p:bldP spid="148" grpId="0" animBg="1"/>
      <p:bldP spid="150" grpId="0" animBg="1"/>
      <p:bldP spid="152" grpId="0" animBg="1"/>
      <p:bldP spid="154" grpId="0" animBg="1"/>
      <p:bldP spid="156" grpId="0" animBg="1"/>
      <p:bldP spid="158" grpId="0" animBg="1"/>
      <p:bldP spid="16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/>
          <p:cNvSpPr/>
          <p:nvPr/>
        </p:nvSpPr>
        <p:spPr>
          <a:xfrm>
            <a:off x="381000" y="1143000"/>
            <a:ext cx="8382000" cy="5105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2362200" y="1371075"/>
            <a:ext cx="4129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জেএসসি / সমমান পরীক্ষা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4" name="Table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310219"/>
              </p:ext>
            </p:extLst>
          </p:nvPr>
        </p:nvGraphicFramePr>
        <p:xfrm>
          <a:off x="5029200" y="1371600"/>
          <a:ext cx="15646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160"/>
                <a:gridCol w="391160"/>
                <a:gridCol w="391160"/>
                <a:gridCol w="391160"/>
              </a:tblGrid>
              <a:tr h="304799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০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5" name="TextBox 84"/>
          <p:cNvSpPr txBox="1"/>
          <p:nvPr/>
        </p:nvSpPr>
        <p:spPr>
          <a:xfrm>
            <a:off x="533400" y="1752599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Wingdings"/>
              </a:rPr>
              <a:t></a:t>
            </a:r>
            <a:r>
              <a:rPr lang="en-US" dirty="0">
                <a:sym typeface="Wingdings"/>
              </a:rPr>
              <a:t></a:t>
            </a:r>
            <a:endParaRPr lang="en-US" dirty="0"/>
          </a:p>
        </p:txBody>
      </p:sp>
      <p:graphicFrame>
        <p:nvGraphicFramePr>
          <p:cNvPr id="86" name="Table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213487"/>
              </p:ext>
            </p:extLst>
          </p:nvPr>
        </p:nvGraphicFramePr>
        <p:xfrm>
          <a:off x="381000" y="2133599"/>
          <a:ext cx="10668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পরীক্ষা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 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জেএসসি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জেডিসি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257679"/>
              </p:ext>
            </p:extLst>
          </p:nvPr>
        </p:nvGraphicFramePr>
        <p:xfrm>
          <a:off x="381000" y="3200400"/>
          <a:ext cx="1066800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বোর্ড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ঢাকা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কুমিল্লা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রাজশাহী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যশোর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চট্রগ্রাম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বরিশাল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সিলেট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দিনাজপুর 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মাদ্রাসা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598003"/>
              </p:ext>
            </p:extLst>
          </p:nvPr>
        </p:nvGraphicFramePr>
        <p:xfrm>
          <a:off x="1524001" y="2514599"/>
          <a:ext cx="1676400" cy="3647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552"/>
                <a:gridCol w="259552"/>
                <a:gridCol w="263761"/>
                <a:gridCol w="286207"/>
                <a:gridCol w="279011"/>
                <a:gridCol w="328317"/>
              </a:tblGrid>
              <a:tr h="355593">
                <a:tc gridSpan="6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327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9480">
                <a:tc gridSpan="6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9" name="Table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023394"/>
              </p:ext>
            </p:extLst>
          </p:nvPr>
        </p:nvGraphicFramePr>
        <p:xfrm>
          <a:off x="1600200" y="3261359"/>
          <a:ext cx="2286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0" name="Table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440024"/>
              </p:ext>
            </p:extLst>
          </p:nvPr>
        </p:nvGraphicFramePr>
        <p:xfrm>
          <a:off x="2057400" y="3261359"/>
          <a:ext cx="29972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72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1" name="Table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32175"/>
              </p:ext>
            </p:extLst>
          </p:nvPr>
        </p:nvGraphicFramePr>
        <p:xfrm>
          <a:off x="2590800" y="3261359"/>
          <a:ext cx="3048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2" name="Table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934835"/>
              </p:ext>
            </p:extLst>
          </p:nvPr>
        </p:nvGraphicFramePr>
        <p:xfrm>
          <a:off x="1828800" y="3276599"/>
          <a:ext cx="228600" cy="2743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4320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3" name="Table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754966"/>
              </p:ext>
            </p:extLst>
          </p:nvPr>
        </p:nvGraphicFramePr>
        <p:xfrm>
          <a:off x="2362200" y="3276599"/>
          <a:ext cx="228600" cy="2819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010554"/>
              </p:ext>
            </p:extLst>
          </p:nvPr>
        </p:nvGraphicFramePr>
        <p:xfrm>
          <a:off x="2895600" y="3276599"/>
          <a:ext cx="228600" cy="2743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4320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5" name="Table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916763"/>
              </p:ext>
            </p:extLst>
          </p:nvPr>
        </p:nvGraphicFramePr>
        <p:xfrm>
          <a:off x="3352797" y="2500532"/>
          <a:ext cx="2438402" cy="3671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59"/>
                <a:gridCol w="276262"/>
                <a:gridCol w="230220"/>
                <a:gridCol w="245566"/>
                <a:gridCol w="222545"/>
                <a:gridCol w="222545"/>
                <a:gridCol w="260915"/>
                <a:gridCol w="222545"/>
                <a:gridCol w="243649"/>
                <a:gridCol w="258996"/>
              </a:tblGrid>
              <a:tr h="379828">
                <a:tc gridSpan="10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6523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57733">
                <a:tc gridSpan="10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6" name="Table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320642"/>
              </p:ext>
            </p:extLst>
          </p:nvPr>
        </p:nvGraphicFramePr>
        <p:xfrm>
          <a:off x="3352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7" name="Table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257712"/>
              </p:ext>
            </p:extLst>
          </p:nvPr>
        </p:nvGraphicFramePr>
        <p:xfrm>
          <a:off x="3886200" y="327659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802741"/>
              </p:ext>
            </p:extLst>
          </p:nvPr>
        </p:nvGraphicFramePr>
        <p:xfrm>
          <a:off x="4363720" y="3276599"/>
          <a:ext cx="20828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Table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37059"/>
              </p:ext>
            </p:extLst>
          </p:nvPr>
        </p:nvGraphicFramePr>
        <p:xfrm>
          <a:off x="3657600" y="3261359"/>
          <a:ext cx="228600" cy="2834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0" name="Table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36045"/>
              </p:ext>
            </p:extLst>
          </p:nvPr>
        </p:nvGraphicFramePr>
        <p:xfrm>
          <a:off x="4114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1" name="Table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873094"/>
              </p:ext>
            </p:extLst>
          </p:nvPr>
        </p:nvGraphicFramePr>
        <p:xfrm>
          <a:off x="4572000" y="327659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2" name="Table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61929"/>
              </p:ext>
            </p:extLst>
          </p:nvPr>
        </p:nvGraphicFramePr>
        <p:xfrm>
          <a:off x="4800600" y="327659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3" name="Table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571644"/>
              </p:ext>
            </p:extLst>
          </p:nvPr>
        </p:nvGraphicFramePr>
        <p:xfrm>
          <a:off x="5257800" y="329183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4" name="Table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575006"/>
              </p:ext>
            </p:extLst>
          </p:nvPr>
        </p:nvGraphicFramePr>
        <p:xfrm>
          <a:off x="5486400" y="3276599"/>
          <a:ext cx="3048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5" name="Table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421720"/>
              </p:ext>
            </p:extLst>
          </p:nvPr>
        </p:nvGraphicFramePr>
        <p:xfrm>
          <a:off x="5029200" y="3276599"/>
          <a:ext cx="228600" cy="2834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3148"/>
              </p:ext>
            </p:extLst>
          </p:nvPr>
        </p:nvGraphicFramePr>
        <p:xfrm>
          <a:off x="5881688" y="2536933"/>
          <a:ext cx="1219200" cy="3602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600"/>
                <a:gridCol w="431800"/>
                <a:gridCol w="431800"/>
              </a:tblGrid>
              <a:tr h="379744">
                <a:tc gridSpan="3">
                  <a:txBody>
                    <a:bodyPr/>
                    <a:lstStyle/>
                    <a:p>
                      <a:pPr algn="ctr"/>
                      <a:r>
                        <a:rPr lang="bn-BD" sz="16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বিষয় কোড</a:t>
                      </a:r>
                      <a:endParaRPr lang="en-US" sz="16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306056"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9488">
                <a:tc>
                  <a:txBody>
                    <a:bodyPr/>
                    <a:lstStyle/>
                    <a:p>
                      <a:endParaRPr lang="en-US" sz="20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2143213"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107" name="Table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383054"/>
              </p:ext>
            </p:extLst>
          </p:nvPr>
        </p:nvGraphicFramePr>
        <p:xfrm>
          <a:off x="6324600" y="3352799"/>
          <a:ext cx="228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66700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190631"/>
              </p:ext>
            </p:extLst>
          </p:nvPr>
        </p:nvGraphicFramePr>
        <p:xfrm>
          <a:off x="6629400" y="3337559"/>
          <a:ext cx="2286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Table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287980"/>
              </p:ext>
            </p:extLst>
          </p:nvPr>
        </p:nvGraphicFramePr>
        <p:xfrm>
          <a:off x="6019800" y="3352799"/>
          <a:ext cx="2286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0" name="Table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661835"/>
              </p:ext>
            </p:extLst>
          </p:nvPr>
        </p:nvGraphicFramePr>
        <p:xfrm>
          <a:off x="7315200" y="2514600"/>
          <a:ext cx="1371600" cy="3608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831"/>
                <a:gridCol w="1025769"/>
              </a:tblGrid>
              <a:tr h="654816">
                <a:tc gridSpan="2">
                  <a:txBody>
                    <a:bodyPr/>
                    <a:lstStyle/>
                    <a:p>
                      <a:r>
                        <a:rPr lang="bn-BD" sz="1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অতিরিক্ত খাতার</a:t>
                      </a:r>
                      <a:r>
                        <a:rPr lang="bn-BD" sz="1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ক্রমিক নং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1" name="TextBox 110"/>
          <p:cNvSpPr txBox="1"/>
          <p:nvPr/>
        </p:nvSpPr>
        <p:spPr>
          <a:xfrm>
            <a:off x="1676400" y="206906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অবশ্যাই কালো কালির বলপয়েন্ট কলম দ্বারা বৃত্ত ভরাট করতে হবে ।</a:t>
            </a:r>
            <a:endParaRPr lang="en-US" dirty="0"/>
          </a:p>
        </p:txBody>
      </p:sp>
      <p:sp>
        <p:nvSpPr>
          <p:cNvPr id="112" name="TextBox 111"/>
          <p:cNvSpPr txBox="1"/>
          <p:nvPr/>
        </p:nvSpPr>
        <p:spPr>
          <a:xfrm>
            <a:off x="6934200" y="1219200"/>
            <a:ext cx="13858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1027965404</a:t>
            </a:r>
            <a:endParaRPr lang="en-US" dirty="0"/>
          </a:p>
        </p:txBody>
      </p:sp>
      <p:pic>
        <p:nvPicPr>
          <p:cNvPr id="113" name="Picture 112"/>
          <p:cNvPicPr>
            <a:picLocks noChangeAspect="1"/>
          </p:cNvPicPr>
          <p:nvPr/>
        </p:nvPicPr>
        <p:blipFill rotWithShape="1">
          <a:blip r:embed="rId2"/>
          <a:srcRect l="1237" t="11060" b="81301"/>
          <a:stretch/>
        </p:blipFill>
        <p:spPr>
          <a:xfrm>
            <a:off x="1519243" y="2895600"/>
            <a:ext cx="1685913" cy="304800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 rotWithShape="1">
          <a:blip r:embed="rId3"/>
          <a:srcRect t="12549" b="81304"/>
          <a:stretch/>
        </p:blipFill>
        <p:spPr>
          <a:xfrm>
            <a:off x="3352800" y="2895600"/>
            <a:ext cx="2438400" cy="304800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 rotWithShape="1">
          <a:blip r:embed="rId4"/>
          <a:srcRect t="10968" b="80629"/>
          <a:stretch/>
        </p:blipFill>
        <p:spPr>
          <a:xfrm>
            <a:off x="5866394" y="2899910"/>
            <a:ext cx="1249788" cy="304800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 rotWithShape="1">
          <a:blip r:embed="rId5"/>
          <a:srcRect l="29354" t="18655" r="5434" b="73055"/>
          <a:stretch/>
        </p:blipFill>
        <p:spPr>
          <a:xfrm>
            <a:off x="7627144" y="3200400"/>
            <a:ext cx="983456" cy="304800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 rotWithShape="1">
          <a:blip r:embed="rId6"/>
          <a:srcRect l="76191" t="18891" b="34282"/>
          <a:stretch/>
        </p:blipFill>
        <p:spPr>
          <a:xfrm>
            <a:off x="6248401" y="1386839"/>
            <a:ext cx="380999" cy="350519"/>
          </a:xfrm>
          <a:prstGeom prst="rect">
            <a:avLst/>
          </a:prstGeom>
        </p:spPr>
      </p:pic>
      <p:sp>
        <p:nvSpPr>
          <p:cNvPr id="118" name="Flowchart: Connector 117"/>
          <p:cNvSpPr/>
          <p:nvPr/>
        </p:nvSpPr>
        <p:spPr>
          <a:xfrm rot="60000">
            <a:off x="481069" y="258868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9" name="Picture 1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80551" y="2371058"/>
            <a:ext cx="441689" cy="390010"/>
          </a:xfrm>
          <a:prstGeom prst="rect">
            <a:avLst/>
          </a:prstGeom>
        </p:spPr>
      </p:pic>
      <p:sp>
        <p:nvSpPr>
          <p:cNvPr id="120" name="Flowchart: Connector 119"/>
          <p:cNvSpPr/>
          <p:nvPr/>
        </p:nvSpPr>
        <p:spPr>
          <a:xfrm rot="60000">
            <a:off x="491018" y="446378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1" name="Picture 1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99787" y="4243349"/>
            <a:ext cx="441689" cy="390010"/>
          </a:xfrm>
          <a:prstGeom prst="rect">
            <a:avLst/>
          </a:prstGeom>
        </p:spPr>
      </p:pic>
      <p:sp>
        <p:nvSpPr>
          <p:cNvPr id="122" name="Flowchart: Connector 121"/>
          <p:cNvSpPr/>
          <p:nvPr/>
        </p:nvSpPr>
        <p:spPr>
          <a:xfrm rot="60000">
            <a:off x="1627229" y="356920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3" name="Picture 1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1730219" y="3337517"/>
            <a:ext cx="441689" cy="390010"/>
          </a:xfrm>
          <a:prstGeom prst="rect">
            <a:avLst/>
          </a:prstGeom>
        </p:spPr>
      </p:pic>
      <p:sp>
        <p:nvSpPr>
          <p:cNvPr id="124" name="Flowchart: Connector 123"/>
          <p:cNvSpPr/>
          <p:nvPr/>
        </p:nvSpPr>
        <p:spPr>
          <a:xfrm rot="60000">
            <a:off x="1845465" y="495293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5" name="Picture 1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1939204" y="4708608"/>
            <a:ext cx="441689" cy="390010"/>
          </a:xfrm>
          <a:prstGeom prst="rect">
            <a:avLst/>
          </a:prstGeom>
        </p:spPr>
      </p:pic>
      <p:sp>
        <p:nvSpPr>
          <p:cNvPr id="126" name="Flowchart: Connector 125"/>
          <p:cNvSpPr/>
          <p:nvPr/>
        </p:nvSpPr>
        <p:spPr>
          <a:xfrm rot="60000">
            <a:off x="2135675" y="5464873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7" name="Picture 1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244546" y="5262993"/>
            <a:ext cx="441689" cy="390010"/>
          </a:xfrm>
          <a:prstGeom prst="rect">
            <a:avLst/>
          </a:prstGeom>
        </p:spPr>
      </p:pic>
      <p:sp>
        <p:nvSpPr>
          <p:cNvPr id="128" name="Flowchart: Connector 127"/>
          <p:cNvSpPr/>
          <p:nvPr/>
        </p:nvSpPr>
        <p:spPr>
          <a:xfrm rot="60000">
            <a:off x="2393213" y="384946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9" name="Picture 1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496274" y="3611880"/>
            <a:ext cx="441689" cy="390010"/>
          </a:xfrm>
          <a:prstGeom prst="rect">
            <a:avLst/>
          </a:prstGeom>
        </p:spPr>
      </p:pic>
      <p:sp>
        <p:nvSpPr>
          <p:cNvPr id="130" name="Flowchart: Connector 129"/>
          <p:cNvSpPr/>
          <p:nvPr/>
        </p:nvSpPr>
        <p:spPr>
          <a:xfrm rot="60000">
            <a:off x="2656119" y="4661492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1" name="Picture 1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752322" y="4423586"/>
            <a:ext cx="441689" cy="390010"/>
          </a:xfrm>
          <a:prstGeom prst="rect">
            <a:avLst/>
          </a:prstGeom>
        </p:spPr>
      </p:pic>
      <p:sp>
        <p:nvSpPr>
          <p:cNvPr id="132" name="Flowchart: Connector 131"/>
          <p:cNvSpPr/>
          <p:nvPr/>
        </p:nvSpPr>
        <p:spPr>
          <a:xfrm rot="60000">
            <a:off x="2925526" y="5771694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" name="Picture 1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016378" y="5546477"/>
            <a:ext cx="474502" cy="390010"/>
          </a:xfrm>
          <a:prstGeom prst="rect">
            <a:avLst/>
          </a:prstGeom>
        </p:spPr>
      </p:pic>
      <p:sp>
        <p:nvSpPr>
          <p:cNvPr id="134" name="Flowchart: Connector 133"/>
          <p:cNvSpPr/>
          <p:nvPr/>
        </p:nvSpPr>
        <p:spPr>
          <a:xfrm rot="60000">
            <a:off x="3393174" y="384485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495250" y="3615213"/>
            <a:ext cx="474502" cy="390010"/>
          </a:xfrm>
          <a:prstGeom prst="rect">
            <a:avLst/>
          </a:prstGeom>
        </p:spPr>
      </p:pic>
      <p:sp>
        <p:nvSpPr>
          <p:cNvPr id="136" name="Flowchart: Connector 135"/>
          <p:cNvSpPr/>
          <p:nvPr/>
        </p:nvSpPr>
        <p:spPr>
          <a:xfrm rot="60000">
            <a:off x="3685928" y="329133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783763" y="3078910"/>
            <a:ext cx="474502" cy="390010"/>
          </a:xfrm>
          <a:prstGeom prst="rect">
            <a:avLst/>
          </a:prstGeom>
        </p:spPr>
      </p:pic>
      <p:sp>
        <p:nvSpPr>
          <p:cNvPr id="138" name="Flowchart: Connector 137"/>
          <p:cNvSpPr/>
          <p:nvPr/>
        </p:nvSpPr>
        <p:spPr>
          <a:xfrm rot="60000">
            <a:off x="3908681" y="358010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9" name="Picture 13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017546" y="3361651"/>
            <a:ext cx="474502" cy="390010"/>
          </a:xfrm>
          <a:prstGeom prst="rect">
            <a:avLst/>
          </a:prstGeom>
        </p:spPr>
      </p:pic>
      <p:sp>
        <p:nvSpPr>
          <p:cNvPr id="140" name="Flowchart: Connector 139"/>
          <p:cNvSpPr/>
          <p:nvPr/>
        </p:nvSpPr>
        <p:spPr>
          <a:xfrm rot="60000">
            <a:off x="4132798" y="410986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1" name="Picture 1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242536" y="3873337"/>
            <a:ext cx="499064" cy="410199"/>
          </a:xfrm>
          <a:prstGeom prst="rect">
            <a:avLst/>
          </a:prstGeom>
        </p:spPr>
      </p:pic>
      <p:sp>
        <p:nvSpPr>
          <p:cNvPr id="142" name="Flowchart: Connector 141"/>
          <p:cNvSpPr/>
          <p:nvPr/>
        </p:nvSpPr>
        <p:spPr>
          <a:xfrm rot="60000">
            <a:off x="4365692" y="358010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" name="Picture 14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479798" y="3351747"/>
            <a:ext cx="474502" cy="390010"/>
          </a:xfrm>
          <a:prstGeom prst="rect">
            <a:avLst/>
          </a:prstGeom>
        </p:spPr>
      </p:pic>
      <p:sp>
        <p:nvSpPr>
          <p:cNvPr id="144" name="Flowchart: Connector 143"/>
          <p:cNvSpPr/>
          <p:nvPr/>
        </p:nvSpPr>
        <p:spPr>
          <a:xfrm rot="60000">
            <a:off x="4589125" y="384946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687974" y="3631597"/>
            <a:ext cx="474502" cy="390010"/>
          </a:xfrm>
          <a:prstGeom prst="rect">
            <a:avLst/>
          </a:prstGeom>
        </p:spPr>
      </p:pic>
      <p:sp>
        <p:nvSpPr>
          <p:cNvPr id="146" name="Flowchart: Connector 145"/>
          <p:cNvSpPr/>
          <p:nvPr/>
        </p:nvSpPr>
        <p:spPr>
          <a:xfrm rot="60000">
            <a:off x="4823678" y="466716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7" name="Picture 1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908821" y="4440981"/>
            <a:ext cx="474502" cy="390010"/>
          </a:xfrm>
          <a:prstGeom prst="rect">
            <a:avLst/>
          </a:prstGeom>
        </p:spPr>
      </p:pic>
      <p:sp>
        <p:nvSpPr>
          <p:cNvPr id="148" name="Flowchart: Connector 147"/>
          <p:cNvSpPr/>
          <p:nvPr/>
        </p:nvSpPr>
        <p:spPr>
          <a:xfrm rot="60000">
            <a:off x="5054632" y="5231214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9" name="Picture 14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131040" y="5012060"/>
            <a:ext cx="474502" cy="390010"/>
          </a:xfrm>
          <a:prstGeom prst="rect">
            <a:avLst/>
          </a:prstGeom>
        </p:spPr>
      </p:pic>
      <p:sp>
        <p:nvSpPr>
          <p:cNvPr id="150" name="Flowchart: Connector 149"/>
          <p:cNvSpPr/>
          <p:nvPr/>
        </p:nvSpPr>
        <p:spPr>
          <a:xfrm rot="60000">
            <a:off x="5273884" y="4416233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1" name="Picture 15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367360" y="4188272"/>
            <a:ext cx="474502" cy="390010"/>
          </a:xfrm>
          <a:prstGeom prst="rect">
            <a:avLst/>
          </a:prstGeom>
        </p:spPr>
      </p:pic>
      <p:sp>
        <p:nvSpPr>
          <p:cNvPr id="152" name="Flowchart: Connector 151"/>
          <p:cNvSpPr/>
          <p:nvPr/>
        </p:nvSpPr>
        <p:spPr>
          <a:xfrm rot="60000">
            <a:off x="5557691" y="5488438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651167" y="5258210"/>
            <a:ext cx="474502" cy="390010"/>
          </a:xfrm>
          <a:prstGeom prst="rect">
            <a:avLst/>
          </a:prstGeom>
        </p:spPr>
      </p:pic>
      <p:sp>
        <p:nvSpPr>
          <p:cNvPr id="154" name="Flowchart: Connector 153"/>
          <p:cNvSpPr/>
          <p:nvPr/>
        </p:nvSpPr>
        <p:spPr>
          <a:xfrm rot="60000">
            <a:off x="6053902" y="365792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5" name="Picture 15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153058" y="3438690"/>
            <a:ext cx="474502" cy="390010"/>
          </a:xfrm>
          <a:prstGeom prst="rect">
            <a:avLst/>
          </a:prstGeom>
        </p:spPr>
      </p:pic>
      <p:sp>
        <p:nvSpPr>
          <p:cNvPr id="156" name="Flowchart: Connector 155"/>
          <p:cNvSpPr/>
          <p:nvPr/>
        </p:nvSpPr>
        <p:spPr>
          <a:xfrm rot="60000">
            <a:off x="6357249" y="337899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7" name="Picture 15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454305" y="3164818"/>
            <a:ext cx="474502" cy="390010"/>
          </a:xfrm>
          <a:prstGeom prst="rect">
            <a:avLst/>
          </a:prstGeom>
        </p:spPr>
      </p:pic>
      <p:sp>
        <p:nvSpPr>
          <p:cNvPr id="158" name="Flowchart: Connector 157"/>
          <p:cNvSpPr/>
          <p:nvPr/>
        </p:nvSpPr>
        <p:spPr>
          <a:xfrm rot="60000">
            <a:off x="6657732" y="581820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9" name="Picture 15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752847" y="5601044"/>
            <a:ext cx="474502" cy="390010"/>
          </a:xfrm>
          <a:prstGeom prst="rect">
            <a:avLst/>
          </a:prstGeom>
        </p:spPr>
      </p:pic>
      <p:sp>
        <p:nvSpPr>
          <p:cNvPr id="160" name="Flowchart: Connector 159"/>
          <p:cNvSpPr/>
          <p:nvPr/>
        </p:nvSpPr>
        <p:spPr>
          <a:xfrm rot="60000">
            <a:off x="7383305" y="323870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1" name="Picture 16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7474236" y="3014039"/>
            <a:ext cx="474502" cy="39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6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07407E-6 C -3.61111E-6 -0.0037 0.00157 -0.00694 0.00365 -0.00694 C 0.00591 -0.00717 0.00782 -0.00486 0.00799 -0.00115 C 0.00834 0.00209 0.00677 0.0051 0.00486 0.00533 C 0.00296 0.00579 0.00122 0.00348 0.00105 0.00047 C 0.00105 -0.00231 0.00209 -0.00509 0.00382 -0.00532 C 0.00539 -0.00532 0.00677 -0.0037 0.00695 -0.00115 C 0.00712 0.00116 0.00608 0.00348 0.00469 0.00348 C 0.00348 0.00371 0.00226 0.00255 0.00209 0.00024 C 0.00209 -0.00162 0.00278 -0.00347 0.00382 -0.00347 C 0.00486 -0.0037 0.00591 -0.00277 0.00591 -0.00115 C 0.00591 0.00047 0.00556 0.00162 0.00469 0.00186 C 0.004 0.00186 0.0033 0.00139 0.0033 0.00024 C 0.00313 -0.00069 0.00348 -0.00162 0.004 -0.00162 C 0.00434 -0.00162 0.00486 -0.00162 0.00486 -0.00092 C 0.00486 -0.00046 0.00486 -0.00023 0.00469 -4.07407E-6 C 0.00452 -4.07407E-6 0.00452 0.00024 0.00434 -4.07407E-6 " pathEditMode="relative" rAng="0" ptsTypes="AAAAAAAAAAAAAAAAA">
                                      <p:cBhvr>
                                        <p:cTn id="17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0.00209 C -0.00434 -0.00162 -0.00278 -0.00486 -0.0007 -0.00486 C 0.00156 -0.00509 0.00347 -0.00278 0.00364 0.00093 C 0.00399 0.00417 0.00243 0.00718 0.00052 0.00741 C -0.00139 0.00787 -0.00313 0.00556 -0.0033 0.00255 C -0.0033 -0.00023 -0.00226 -0.00301 -0.00052 -0.00324 C 0.00104 -0.00324 0.00243 -0.00162 0.0026 0.00093 C 0.00277 0.00324 0.00173 0.00556 0.00034 0.00556 C -0.00087 0.00579 -0.00209 0.00463 -0.00226 0.00232 C -0.00226 0.00047 -0.00157 -0.00139 -0.00052 -0.00139 C 0.00052 -0.00162 0.00156 -0.00069 0.00156 0.00093 C 0.00156 0.00255 0.00121 0.00371 0.00034 0.00394 C -0.00035 0.00394 -0.00104 0.00347 -0.00104 0.00232 C -0.00122 0.00139 -0.00087 0.00047 -0.00035 0.00047 C 3.05556E-6 0.00047 0.00052 0.00047 0.00052 0.00116 C 0.00052 0.00162 0.00052 0.00185 0.00034 0.00209 C 0.00017 0.00209 0.00017 0.00232 3.05556E-6 0.00209 " pathEditMode="relative" rAng="0" ptsTypes="AAAAAAAAAAAAAAAAA">
                                      <p:cBhvr>
                                        <p:cTn id="37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7037E-6 C 1.94444E-6 -0.00371 0.00156 -0.00695 0.00364 -0.00695 C 0.0059 -0.00718 0.00781 -0.00486 0.00798 -0.00116 C 0.00833 0.00208 0.00677 0.00509 0.00486 0.00532 C 0.00295 0.00578 0.00121 0.00347 0.00104 0.00046 C 0.00104 -0.00232 0.00208 -0.0051 0.00382 -0.00533 C 0.00538 -0.00533 0.00677 -0.00371 0.00694 -0.00116 C 0.00712 0.00115 0.00607 0.00347 0.00469 0.00347 C 0.00347 0.0037 0.00226 0.00254 0.00208 0.00023 C 0.00208 -0.00162 0.00278 -0.00348 0.00382 -0.00348 C 0.00486 -0.00371 0.0059 -0.00278 0.0059 -0.00116 C 0.0059 0.00046 0.00555 0.00162 0.00469 0.00185 C 0.00399 0.00185 0.0033 0.00139 0.0033 0.00023 C 0.00312 -0.0007 0.00347 -0.00162 0.00399 -0.00162 C 0.00434 -0.00162 0.00486 -0.00162 0.00486 -0.00093 C 0.00486 -0.00047 0.00486 -0.00024 0.00469 3.7037E-6 C 0.00451 3.7037E-6 0.00451 0.00023 0.00434 3.7037E-6 " pathEditMode="relative" rAng="0" ptsTypes="AAAAAAAAAAAAAAAAA">
                                      <p:cBhvr>
                                        <p:cTn id="62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6 C -4.72222E-6 -0.00371 0.00157 -0.00695 0.00365 -0.00695 C 0.00591 -0.00718 0.00782 -0.00486 0.00799 -0.00116 C 0.00834 0.00208 0.00678 0.00509 0.00487 0.00532 C 0.00296 0.00578 0.00122 0.00347 0.00105 0.00046 C 0.00105 -0.00232 0.00209 -0.0051 0.00382 -0.00533 C 0.00539 -0.00533 0.00678 -0.00371 0.00695 -0.00116 C 0.00712 0.00115 0.00608 0.00347 0.00469 0.00347 C 0.00348 0.0037 0.00226 0.00254 0.00209 0.00023 C 0.00209 -0.00162 0.00278 -0.00348 0.00382 -0.00348 C 0.00487 -0.00371 0.00591 -0.00278 0.00591 -0.00116 C 0.00591 0.00046 0.00556 0.00162 0.00469 0.00185 C 0.004 0.00185 0.0033 0.00139 0.0033 0.00023 C 0.00313 -0.0007 0.00348 -0.00162 0.004 -0.00162 C 0.00435 -0.00162 0.00487 -0.00162 0.00487 -0.00093 C 0.00487 -0.00047 0.00487 -0.00024 0.00469 3.7037E-6 C 0.00452 3.7037E-6 0.00452 0.00023 0.00435 3.7037E-6 " pathEditMode="relative" rAng="0" ptsTypes="AAAAAAAAAAAAAAAAA">
                                      <p:cBhvr>
                                        <p:cTn id="82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C 1.94444E-6 -0.0037 0.00156 -0.00694 0.00364 -0.00694 C 0.0059 -0.00717 0.00781 -0.00486 0.00798 -0.00115 C 0.00833 0.00209 0.00677 0.0051 0.00486 0.00533 C 0.00295 0.00579 0.00121 0.00348 0.00104 0.00047 C 0.00104 -0.00231 0.00208 -0.00509 0.00382 -0.00532 C 0.00538 -0.00532 0.00677 -0.0037 0.00694 -0.00115 C 0.00712 0.00116 0.00607 0.00348 0.00469 0.00348 C 0.00347 0.00371 0.00226 0.00255 0.00208 0.00023 C 0.00208 -0.00162 0.00278 -0.00347 0.00382 -0.00347 C 0.00486 -0.0037 0.0059 -0.00277 0.0059 -0.00115 C 0.0059 0.00047 0.00555 0.00162 0.00469 0.00186 C 0.00399 0.00186 0.0033 0.00139 0.0033 0.00023 C 0.00312 -0.00069 0.00347 -0.00162 0.00399 -0.00162 C 0.00434 -0.00162 0.00486 -0.00162 0.00486 -0.00092 C 0.00486 -0.00046 0.00486 -0.00023 0.00469 -3.33333E-6 C 0.00451 -3.33333E-6 0.00451 0.00023 0.00434 -3.33333E-6 " pathEditMode="relative" rAng="0" ptsTypes="AAAAAAAAAAAAAAAAA">
                                      <p:cBhvr>
                                        <p:cTn id="102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59259E-6 C 1.38889E-6 -0.0037 0.00156 -0.00694 0.00364 -0.00694 C 0.0059 -0.00717 0.00781 -0.00486 0.00798 -0.00115 C 0.00833 0.00209 0.00677 0.0051 0.00486 0.00533 C 0.00295 0.00579 0.00121 0.00347 0.00104 0.00047 C 0.00104 -0.00231 0.00208 -0.00509 0.00382 -0.00532 C 0.00538 -0.00532 0.00677 -0.0037 0.00694 -0.00115 C 0.00712 0.00116 0.00608 0.00347 0.00469 0.00347 C 0.00347 0.00371 0.00226 0.00255 0.00208 0.00023 C 0.00208 -0.00162 0.00278 -0.00347 0.00382 -0.00347 C 0.00486 -0.0037 0.0059 -0.00278 0.0059 -0.00115 C 0.0059 0.00047 0.00555 0.00162 0.00469 0.00185 C 0.00399 0.00185 0.0033 0.00139 0.0033 0.00023 C 0.00312 -0.00069 0.00347 -0.00162 0.00399 -0.00162 C 0.00434 -0.00162 0.00486 -0.00162 0.00486 -0.00092 C 0.00486 -0.00046 0.00486 -0.00023 0.00469 -2.59259E-6 C 0.00451 -2.59259E-6 0.00451 0.00023 0.00434 -2.59259E-6 " pathEditMode="relative" rAng="0" ptsTypes="AAAAAAAAAAAAAAAAA">
                                      <p:cBhvr>
                                        <p:cTn id="122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037E-7 C -3.61111E-6 -0.0037 0.00157 -0.00694 0.00365 -0.00694 C 0.00591 -0.00718 0.00782 -0.00486 0.00799 -0.00116 C 0.00834 0.00208 0.00677 0.00509 0.00486 0.00532 C 0.00296 0.00579 0.00122 0.00347 0.00105 0.00046 C 0.00105 -0.00232 0.00209 -0.00509 0.00382 -0.00532 C 0.00539 -0.00532 0.00677 -0.0037 0.00695 -0.00116 C 0.00712 0.00116 0.00608 0.00347 0.00469 0.00347 C 0.00348 0.0037 0.00226 0.00255 0.00209 0.00023 C 0.00209 -0.00162 0.00278 -0.00347 0.00382 -0.00347 C 0.00486 -0.0037 0.00591 -0.00278 0.00591 -0.00116 C 0.00591 0.00046 0.00556 0.00162 0.00469 0.00185 C 0.004 0.00185 0.0033 0.00139 0.0033 0.00023 C 0.00313 -0.00069 0.00348 -0.00162 0.004 -0.00162 C 0.00434 -0.00162 0.00486 -0.00162 0.00486 -0.00093 C 0.00486 -0.00046 0.00486 -0.00023 0.00469 3.7037E-7 C 0.00452 3.7037E-7 0.00452 0.00023 0.00434 3.7037E-7 " pathEditMode="relative" rAng="0" ptsTypes="AAAAAAAAAAAAAAAAA">
                                      <p:cBhvr>
                                        <p:cTn id="142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3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C 8.33333E-7 -0.00371 0.00156 -0.00695 0.00365 -0.00695 C 0.0059 -0.00718 0.00781 -0.00486 0.00799 -0.00116 C 0.00833 0.00208 0.00677 0.00509 0.00486 0.00532 C 0.00295 0.00579 0.00121 0.00347 0.00104 0.00046 C 0.00104 -0.00232 0.00208 -0.00509 0.00382 -0.00533 C 0.00538 -0.00533 0.00677 -0.00371 0.00694 -0.00116 C 0.00712 0.00116 0.00608 0.00347 0.00469 0.00347 C 0.00347 0.0037 0.00226 0.00254 0.00208 0.00023 C 0.00208 -0.00162 0.00278 -0.00347 0.00382 -0.00347 C 0.00486 -0.00371 0.0059 -0.00278 0.0059 -0.00116 C 0.0059 0.00046 0.00555 0.00162 0.00469 0.00185 C 0.00399 0.00185 0.0033 0.00139 0.0033 0.00023 C 0.00312 -0.0007 0.00347 -0.00162 0.00399 -0.00162 C 0.00434 -0.00162 0.00486 -0.00162 0.00486 -0.00093 C 0.00486 -0.00046 0.00486 -0.00023 0.00469 1.48148E-6 C 0.00451 1.48148E-6 0.00451 0.00023 0.00434 1.48148E-6 " pathEditMode="relative" rAng="0" ptsTypes="AAAAAAAAAAAAAAAAA">
                                      <p:cBhvr>
                                        <p:cTn id="162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44444E-6 C 2.77778E-7 -0.00371 0.00156 -0.00695 0.00365 -0.00695 C 0.0059 -0.00718 0.00781 -0.00487 0.00799 -0.00116 C 0.00833 0.00208 0.00677 0.00509 0.00486 0.00532 C 0.00295 0.00578 0.00122 0.00347 0.00104 0.00046 C 0.00104 -0.00232 0.00208 -0.0051 0.00382 -0.00533 C 0.00538 -0.00533 0.00677 -0.00371 0.00694 -0.00116 C 0.00712 0.00115 0.00608 0.00347 0.00469 0.00347 C 0.00347 0.0037 0.00226 0.00254 0.00208 0.00023 C 0.00208 -0.00162 0.00278 -0.00348 0.00382 -0.00348 C 0.00486 -0.00371 0.0059 -0.00278 0.0059 -0.00116 C 0.0059 0.00046 0.00556 0.00162 0.00469 0.00185 C 0.00399 0.00185 0.0033 0.00138 0.0033 0.00023 C 0.00312 -0.0007 0.00347 -0.00162 0.00399 -0.00162 C 0.00434 -0.00162 0.00486 -0.00162 0.00486 -0.00093 C 0.00486 -0.00047 0.00486 -0.00024 0.00469 4.44444E-6 C 0.00451 4.44444E-6 0.00451 0.00023 0.00434 4.44444E-6 " pathEditMode="relative" rAng="0" ptsTypes="AAAAAAAAAAAAAAAAA">
                                      <p:cBhvr>
                                        <p:cTn id="187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3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C -3.33333E-6 -0.0037 0.00157 -0.00694 0.00365 -0.00694 C 0.00591 -0.00717 0.00782 -0.00486 0.00799 -0.00115 C 0.00834 0.00209 0.00677 0.0051 0.00486 0.00533 C 0.00295 0.00579 0.00122 0.00348 0.00105 0.00047 C 0.00105 -0.00231 0.00209 -0.00509 0.00382 -0.00532 C 0.00539 -0.00532 0.00677 -0.0037 0.00695 -0.00115 C 0.00712 0.00116 0.00608 0.00348 0.00469 0.00348 C 0.00348 0.00371 0.00226 0.00255 0.00209 0.00024 C 0.00209 -0.00162 0.00278 -0.00347 0.00382 -0.00347 C 0.00486 -0.0037 0.00591 -0.00277 0.00591 -0.00115 C 0.00591 0.00047 0.00556 0.00163 0.00469 0.00186 C 0.004 0.00186 0.0033 0.00139 0.0033 0.00024 C 0.00313 -0.00069 0.00348 -0.00162 0.004 -0.00162 C 0.00434 -0.00162 0.00486 -0.00162 0.00486 -0.00092 C 0.00486 -0.00046 0.00486 -0.00023 0.00469 -4.81481E-6 C 0.00452 -4.81481E-6 0.00452 0.00024 0.00434 -4.81481E-6 " pathEditMode="relative" rAng="0" ptsTypes="AAAAAAAAAAAAAAAAA">
                                      <p:cBhvr>
                                        <p:cTn id="207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48148E-6 C 2.22222E-6 -0.00371 0.00156 -0.00695 0.00364 -0.00695 C 0.0059 -0.00718 0.00781 -0.00486 0.00798 -0.00116 C 0.00833 0.00208 0.00677 0.00509 0.00486 0.00532 C 0.00295 0.00579 0.00121 0.00347 0.00104 0.00046 C 0.00104 -0.00232 0.00208 -0.00509 0.00382 -0.00533 C 0.00538 -0.00533 0.00677 -0.00371 0.00694 -0.00116 C 0.00712 0.00116 0.00607 0.00347 0.00469 0.00347 C 0.00347 0.0037 0.00225 0.00254 0.00208 0.00023 C 0.00208 -0.00162 0.00278 -0.00347 0.00382 -0.00347 C 0.00486 -0.00371 0.0059 -0.00278 0.0059 -0.00116 C 0.0059 0.00046 0.00555 0.00162 0.00469 0.00185 C 0.00399 0.00185 0.0033 0.00139 0.0033 0.00023 C 0.00312 -0.0007 0.00347 -0.00162 0.00399 -0.00162 C 0.00434 -0.00162 0.00486 -0.00162 0.00486 -0.00093 C 0.00486 -0.00046 0.00486 -0.00023 0.00469 1.48148E-6 C 0.00451 1.48148E-6 0.00451 0.00023 0.00434 1.48148E-6 " pathEditMode="relative" rAng="0" ptsTypes="AAAAAAAAAAAAAAAAA">
                                      <p:cBhvr>
                                        <p:cTn id="227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3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C 4.16667E-6 -0.00371 0.00156 -0.00695 0.00364 -0.00695 C 0.0059 -0.00718 0.00781 -0.00487 0.00798 -0.00116 C 0.00833 0.00208 0.00677 0.00509 0.00486 0.00532 C 0.00295 0.00578 0.00121 0.00347 0.00104 0.00046 C 0.00104 -0.00232 0.00208 -0.0051 0.00382 -0.00533 C 0.00538 -0.00533 0.00677 -0.00371 0.00694 -0.00116 C 0.00711 0.00115 0.00607 0.00347 0.00468 0.00347 C 0.00347 0.0037 0.00225 0.00254 0.00208 0.00023 C 0.00208 -0.00162 0.00277 -0.00348 0.00382 -0.00348 C 0.00486 -0.00371 0.0059 -0.00278 0.0059 -0.00116 C 0.0059 0.00046 0.00555 0.00162 0.00468 0.00185 C 0.00399 0.00185 0.00329 0.00138 0.00329 0.00023 C 0.00312 -0.0007 0.00347 -0.00162 0.00399 -0.00162 C 0.00434 -0.00162 0.00486 -0.00162 0.00486 -0.00093 C 0.00486 -0.00047 0.00486 -0.00024 0.00468 4.07407E-6 C 0.00451 4.07407E-6 0.00451 0.00023 0.00434 4.07407E-6 " pathEditMode="relative" rAng="0" ptsTypes="AAAAAAAAAAAAAAAAA">
                                      <p:cBhvr>
                                        <p:cTn id="247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3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7 C 1.38889E-6 -0.0037 0.00156 -0.00694 0.00364 -0.00694 C 0.0059 -0.00718 0.00781 -0.00486 0.00798 -0.00116 C 0.00833 0.00208 0.00677 0.00509 0.00486 0.00532 C 0.00295 0.00579 0.00121 0.00347 0.00104 0.00046 C 0.00104 -0.00232 0.00208 -0.00509 0.00382 -0.00532 C 0.00538 -0.00532 0.00677 -0.0037 0.00694 -0.00116 C 0.00712 0.00116 0.00608 0.00347 0.00469 0.00347 C 0.00347 0.0037 0.00226 0.00255 0.00208 0.00023 C 0.00208 -0.00162 0.00278 -0.00347 0.00382 -0.00347 C 0.00486 -0.0037 0.0059 -0.00278 0.0059 -0.00116 C 0.0059 0.00046 0.00555 0.00162 0.00469 0.00185 C 0.00399 0.00185 0.0033 0.00139 0.0033 0.00023 C 0.00312 -0.00069 0.00347 -0.00162 0.00399 -0.00162 C 0.00434 -0.00162 0.00486 -0.00162 0.00486 -0.00093 C 0.00486 -0.00046 0.00486 -0.00023 0.00469 3.7037E-7 C 0.00451 3.7037E-7 0.00451 0.00023 0.00434 3.7037E-7 " pathEditMode="relative" rAng="0" ptsTypes="AAAAAAAAAAAAAAAAA">
                                      <p:cBhvr>
                                        <p:cTn id="267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3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7 C -1.66667E-6 -0.0037 0.00156 -0.00694 0.00365 -0.00694 C 0.0059 -0.00718 0.00781 -0.00486 0.00799 -0.00116 C 0.00834 0.00208 0.00677 0.00509 0.00486 0.00532 C 0.00295 0.00579 0.00122 0.00347 0.00104 0.00046 C 0.00104 -0.00231 0.00209 -0.00509 0.00382 -0.00532 C 0.00538 -0.00532 0.00677 -0.0037 0.00695 -0.00116 C 0.00712 0.00116 0.00608 0.00347 0.00469 0.00347 C 0.00347 0.0037 0.00226 0.00255 0.00209 0.00023 C 0.00209 -0.00162 0.00278 -0.00347 0.00382 -0.00347 C 0.00486 -0.0037 0.0059 -0.00278 0.0059 -0.00116 C 0.0059 0.00046 0.00556 0.00162 0.00469 0.00185 C 0.00399 0.00185 0.0033 0.00139 0.0033 0.00023 C 0.00313 -0.00069 0.00347 -0.00162 0.00399 -0.00162 C 0.00434 -0.00162 0.00486 -0.00162 0.00486 -0.00093 C 0.00486 -0.00046 0.00486 -0.00023 0.00469 -3.7037E-7 C 0.00452 -3.7037E-7 0.00452 0.00023 0.00434 -3.7037E-7 " pathEditMode="relative" rAng="0" ptsTypes="AAAAAAAAAAAAAAAAA">
                                      <p:cBhvr>
                                        <p:cTn id="287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3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3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5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07407E-6 C -3.61111E-6 -0.00371 0.00157 -0.00695 0.00365 -0.00695 C 0.00591 -0.00718 0.00782 -0.00487 0.00799 -0.00116 C 0.00834 0.00208 0.00677 0.00509 0.00486 0.00532 C 0.00296 0.00578 0.00122 0.00347 0.00105 0.00046 C 0.00105 -0.00232 0.00209 -0.0051 0.00382 -0.00533 C 0.00539 -0.00533 0.00677 -0.00371 0.00695 -0.00116 C 0.00712 0.00115 0.00608 0.00347 0.00469 0.00347 C 0.00348 0.0037 0.00226 0.00254 0.00209 0.00023 C 0.00209 -0.00162 0.00278 -0.00348 0.00382 -0.00348 C 0.00486 -0.00371 0.00591 -0.00278 0.00591 -0.00116 C 0.00591 0.00046 0.00556 0.00162 0.00469 0.00185 C 0.004 0.00185 0.0033 0.00138 0.0033 0.00023 C 0.00313 -0.0007 0.00348 -0.00162 0.004 -0.00162 C 0.00434 -0.00162 0.00486 -0.00162 0.00486 -0.00093 C 0.00486 -0.00047 0.00486 -0.00024 0.00469 4.07407E-6 C 0.00452 4.07407E-6 0.00452 0.00023 0.00434 4.07407E-6 " pathEditMode="relative" rAng="0" ptsTypes="AAAAAAAAAAAAAAAAA">
                                      <p:cBhvr>
                                        <p:cTn id="307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3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3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5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C 8.33333E-7 -0.0037 0.00156 -0.00695 0.00365 -0.00695 C 0.0059 -0.00718 0.00781 -0.00486 0.00799 -0.00116 C 0.00833 0.00208 0.00677 0.00509 0.00486 0.00532 C 0.00295 0.00579 0.00121 0.00347 0.00104 0.00046 C 0.00104 -0.00232 0.00208 -0.00509 0.00382 -0.00532 C 0.00538 -0.00532 0.00677 -0.0037 0.00694 -0.00116 C 0.00712 0.00116 0.00608 0.00347 0.00469 0.00347 C 0.00347 0.0037 0.00226 0.00255 0.00208 0.00023 C 0.00208 -0.00162 0.00278 -0.00347 0.00382 -0.00347 C 0.00486 -0.0037 0.0059 -0.00278 0.0059 -0.00116 C 0.0059 0.00046 0.00555 0.00162 0.00469 0.00185 C 0.00399 0.00185 0.0033 0.00139 0.0033 0.00023 C 0.00312 -0.0007 0.00347 -0.00162 0.00399 -0.00162 C 0.00434 -0.00162 0.00486 -0.00162 0.00486 -0.00093 C 0.00486 -0.00046 0.00486 -0.00023 0.00469 7.40741E-7 C 0.00451 7.40741E-7 0.00451 0.00023 0.00434 7.40741E-7 " pathEditMode="relative" rAng="0" ptsTypes="AAAAAAAAAAAAAAAAA">
                                      <p:cBhvr>
                                        <p:cTn id="327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" dur="3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5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7 C 2.77778E-6 -0.0037 0.00156 -0.00694 0.00364 -0.00694 C 0.0059 -0.00718 0.00781 -0.00486 0.00798 -0.00116 C 0.00833 0.00208 0.00677 0.00509 0.00486 0.00532 C 0.00295 0.00579 0.00121 0.00347 0.00104 0.00046 C 0.00104 -0.00231 0.00208 -0.00509 0.00382 -0.00532 C 0.00538 -0.00532 0.00677 -0.0037 0.00694 -0.00116 C 0.00712 0.00116 0.00607 0.00347 0.00468 0.00347 C 0.00347 0.0037 0.00225 0.00255 0.00208 0.00023 C 0.00208 -0.00162 0.00278 -0.00347 0.00382 -0.00347 C 0.00486 -0.0037 0.0059 -0.00278 0.0059 -0.00116 C 0.0059 0.00046 0.00555 0.00162 0.00468 0.00185 C 0.00399 0.00185 0.0033 0.00139 0.0033 0.00023 C 0.00312 -0.00069 0.00347 -0.00162 0.00399 -0.00162 C 0.00434 -0.00162 0.00486 -0.00162 0.00486 -0.00093 C 0.00486 -0.00046 0.00486 -0.00023 0.00468 -3.7037E-7 C 0.00451 -3.7037E-7 0.00451 0.00023 0.00434 -3.7037E-7 " pathEditMode="relative" rAng="0" ptsTypes="AAAAAAAAAAAAAAAAA">
                                      <p:cBhvr>
                                        <p:cTn id="347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" dur="3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3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5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11111E-6 C -3.61111E-6 -0.0037 0.00157 -0.00695 0.00365 -0.00695 C 0.00591 -0.00718 0.00782 -0.00486 0.00799 -0.00116 C 0.00834 0.00208 0.00677 0.00509 0.00486 0.00532 C 0.00296 0.00579 0.00122 0.00347 0.00105 0.00046 C 0.00105 -0.00232 0.00209 -0.00509 0.00382 -0.00533 C 0.00539 -0.00533 0.00677 -0.0037 0.00695 -0.00116 C 0.00712 0.00116 0.00608 0.00347 0.00469 0.00347 C 0.00348 0.0037 0.00226 0.00255 0.00209 0.00023 C 0.00209 -0.00162 0.00278 -0.00347 0.00382 -0.00347 C 0.00486 -0.0037 0.00591 -0.00278 0.00591 -0.00116 C 0.00591 0.00046 0.00556 0.00162 0.00469 0.00185 C 0.004 0.00185 0.0033 0.00139 0.0033 0.00023 C 0.00313 -0.0007 0.00348 -0.00162 0.004 -0.00162 C 0.00434 -0.00162 0.00486 -0.00162 0.00486 -0.00093 C 0.00486 -0.00046 0.00486 -0.00023 0.00469 1.11111E-6 C 0.00452 1.11111E-6 0.00452 0.00023 0.00434 1.11111E-6 " pathEditMode="relative" rAng="0" ptsTypes="AAAAAAAAAAAAAAAAA">
                                      <p:cBhvr>
                                        <p:cTn id="367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0" dur="3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3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5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6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1111E-6 C -4.72222E-6 -0.0037 0.00157 -0.00694 0.00365 -0.00694 C 0.00591 -0.00717 0.00782 -0.00486 0.00799 -0.00116 C 0.00834 0.00208 0.00678 0.00509 0.00487 0.00533 C 0.00296 0.00579 0.00122 0.00347 0.00105 0.00046 C 0.00105 -0.00231 0.00209 -0.00509 0.00382 -0.00532 C 0.00539 -0.00532 0.00678 -0.0037 0.00695 -0.00116 C 0.00712 0.00116 0.00608 0.00347 0.00469 0.00347 C 0.00348 0.0037 0.00226 0.00255 0.00209 0.00023 C 0.00209 -0.00162 0.00278 -0.00347 0.00382 -0.00347 C 0.00487 -0.0037 0.00591 -0.00278 0.00591 -0.00116 C 0.00591 0.00046 0.00556 0.00162 0.00469 0.00185 C 0.004 0.00185 0.0033 0.00139 0.0033 0.00023 C 0.00313 -0.00069 0.00348 -0.00162 0.004 -0.00162 C 0.00435 -0.00162 0.00487 -0.00162 0.00487 -0.00092 C 0.00487 -0.00046 0.00487 -0.00023 0.00469 -1.11111E-6 C 0.00452 -1.11111E-6 0.00452 0.00023 0.00435 -1.11111E-6 " pathEditMode="relative" rAng="0" ptsTypes="AAAAAAAAAAAAAAAAA">
                                      <p:cBhvr>
                                        <p:cTn id="392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9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3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3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0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1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C -8.33333E-7 -0.0037 0.00156 -0.00694 0.00365 -0.00694 C 0.0059 -0.00717 0.00781 -0.00486 0.00799 -0.00115 C 0.00833 0.00209 0.00677 0.0051 0.00486 0.00533 C 0.00295 0.00579 0.00122 0.00348 0.00104 0.00047 C 0.00104 -0.00231 0.00208 -0.00509 0.00382 -0.00532 C 0.00538 -0.00532 0.00677 -0.0037 0.00695 -0.00115 C 0.00712 0.00116 0.00608 0.00348 0.00469 0.00348 C 0.00347 0.00371 0.00226 0.00255 0.00208 0.00024 C 0.00208 -0.00162 0.00278 -0.00347 0.00382 -0.00347 C 0.00486 -0.0037 0.0059 -0.00277 0.0059 -0.00115 C 0.0059 0.00047 0.00556 0.00163 0.00469 0.00186 C 0.00399 0.00186 0.0033 0.00139 0.0033 0.00024 C 0.00313 -0.00069 0.00347 -0.00162 0.00399 -0.00162 C 0.00434 -0.00162 0.00486 -0.00162 0.00486 -0.00092 C 0.00486 -0.00046 0.00486 -0.00023 0.00469 -4.81481E-6 C 0.00451 -4.81481E-6 0.00451 0.00024 0.00434 -4.81481E-6 " pathEditMode="relative" rAng="0" ptsTypes="AAAAAAAAAAAAAAAAA">
                                      <p:cBhvr>
                                        <p:cTn id="412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3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3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0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1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C 2.77778E-7 -0.0037 0.00156 -0.00695 0.00365 -0.00695 C 0.0059 -0.00718 0.00781 -0.00486 0.00799 -0.00116 C 0.00833 0.00208 0.00677 0.00509 0.00486 0.00532 C 0.00295 0.00579 0.00122 0.00347 0.00104 0.00046 C 0.00104 -0.00232 0.00208 -0.00509 0.00382 -0.00533 C 0.00538 -0.00533 0.00677 -0.0037 0.00694 -0.00116 C 0.00712 0.00116 0.00608 0.00347 0.00469 0.00347 C 0.00347 0.0037 0.00226 0.00255 0.00208 0.00023 C 0.00208 -0.00162 0.00278 -0.00347 0.00382 -0.00347 C 0.00486 -0.0037 0.0059 -0.00278 0.0059 -0.00116 C 0.0059 0.00046 0.00556 0.00162 0.00469 0.00185 C 0.00399 0.00185 0.0033 0.00139 0.0033 0.00023 C 0.00312 -0.0007 0.00347 -0.00162 0.00399 -0.00162 C 0.00434 -0.00162 0.00486 -0.00162 0.00486 -0.00093 C 0.00486 -0.00046 0.00486 -0.00023 0.00469 1.11111E-6 C 0.00451 1.11111E-6 0.00451 0.00023 0.00434 1.11111E-6 " pathEditMode="relative" rAng="0" ptsTypes="AAAAAAAAAAAAAAAAA">
                                      <p:cBhvr>
                                        <p:cTn id="432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00" y="-9300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5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0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1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C 8.33333E-7 -0.0037 0.00156 -0.00694 0.00365 -0.00694 C 0.0059 -0.00717 0.00781 -0.00486 0.00799 -0.00115 C 0.00833 0.00209 0.00677 0.0051 0.00486 0.00533 C 0.00295 0.00579 0.00121 0.00348 0.00104 0.00047 C 0.00104 -0.00231 0.00208 -0.00509 0.00382 -0.00532 C 0.00538 -0.00532 0.00677 -0.0037 0.00694 -0.00115 C 0.00712 0.00116 0.00608 0.00348 0.00469 0.00348 C 0.00347 0.00371 0.00226 0.00255 0.00208 0.00024 C 0.00208 -0.00162 0.00278 -0.00347 0.00382 -0.00347 C 0.00486 -0.0037 0.0059 -0.00277 0.0059 -0.00115 C 0.0059 0.00047 0.00555 0.00162 0.00469 0.00186 C 0.00399 0.00186 0.0033 0.00139 0.0033 0.00024 C 0.00312 -0.00069 0.00347 -0.00162 0.00399 -0.00162 C 0.00434 -0.00162 0.00486 -0.00162 0.00486 -0.00092 C 0.00486 -0.00046 0.00486 -0.00023 0.00469 -4.07407E-6 C 0.00451 -4.07407E-6 0.00451 0.00024 0.00434 -4.07407E-6 " pathEditMode="relative" rAng="0" ptsTypes="AAAAAAAAAAAAAAAAA">
                                      <p:cBhvr>
                                        <p:cTn id="457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0" dur="3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3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2" fill="hold">
                      <p:stCondLst>
                        <p:cond delay="indefinite"/>
                      </p:stCondLst>
                      <p:childTnLst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5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6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20" grpId="0" animBg="1"/>
      <p:bldP spid="122" grpId="0" animBg="1"/>
      <p:bldP spid="124" grpId="0" animBg="1"/>
      <p:bldP spid="126" grpId="0" animBg="1"/>
      <p:bldP spid="128" grpId="0" animBg="1"/>
      <p:bldP spid="130" grpId="0" animBg="1"/>
      <p:bldP spid="132" grpId="0" animBg="1"/>
      <p:bldP spid="134" grpId="0" animBg="1"/>
      <p:bldP spid="136" grpId="0" animBg="1"/>
      <p:bldP spid="138" grpId="0" animBg="1"/>
      <p:bldP spid="140" grpId="0" animBg="1"/>
      <p:bldP spid="142" grpId="0" animBg="1"/>
      <p:bldP spid="144" grpId="0" animBg="1"/>
      <p:bldP spid="146" grpId="0" animBg="1"/>
      <p:bldP spid="148" grpId="0" animBg="1"/>
      <p:bldP spid="150" grpId="0" animBg="1"/>
      <p:bldP spid="152" grpId="0" animBg="1"/>
      <p:bldP spid="154" grpId="0" animBg="1"/>
      <p:bldP spid="156" grpId="0" animBg="1"/>
      <p:bldP spid="158" grpId="0" animBg="1"/>
      <p:bldP spid="16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/>
          <p:cNvSpPr/>
          <p:nvPr/>
        </p:nvSpPr>
        <p:spPr>
          <a:xfrm>
            <a:off x="381000" y="1143000"/>
            <a:ext cx="8382000" cy="5105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2362200" y="1371075"/>
            <a:ext cx="4129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জেএসসি / সমমান পরীক্ষা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4" name="Table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310219"/>
              </p:ext>
            </p:extLst>
          </p:nvPr>
        </p:nvGraphicFramePr>
        <p:xfrm>
          <a:off x="5029200" y="1371600"/>
          <a:ext cx="15646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160"/>
                <a:gridCol w="391160"/>
                <a:gridCol w="391160"/>
                <a:gridCol w="391160"/>
              </a:tblGrid>
              <a:tr h="304799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০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5" name="TextBox 84"/>
          <p:cNvSpPr txBox="1"/>
          <p:nvPr/>
        </p:nvSpPr>
        <p:spPr>
          <a:xfrm>
            <a:off x="533400" y="1752599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Wingdings"/>
              </a:rPr>
              <a:t></a:t>
            </a:r>
            <a:r>
              <a:rPr lang="en-US" dirty="0">
                <a:sym typeface="Wingdings"/>
              </a:rPr>
              <a:t></a:t>
            </a:r>
            <a:endParaRPr lang="en-US" dirty="0"/>
          </a:p>
        </p:txBody>
      </p:sp>
      <p:graphicFrame>
        <p:nvGraphicFramePr>
          <p:cNvPr id="86" name="Table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213487"/>
              </p:ext>
            </p:extLst>
          </p:nvPr>
        </p:nvGraphicFramePr>
        <p:xfrm>
          <a:off x="381000" y="2133599"/>
          <a:ext cx="10668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পরীক্ষা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 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জেএসসি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জেডিসি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257679"/>
              </p:ext>
            </p:extLst>
          </p:nvPr>
        </p:nvGraphicFramePr>
        <p:xfrm>
          <a:off x="381000" y="3200400"/>
          <a:ext cx="1066800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বোর্ড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ঢাকা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কুমিল্লা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রাজশাহী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যশোর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চট্রগ্রাম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বরিশাল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সিলেট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দিনাজপুর 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মাদ্রাসা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598003"/>
              </p:ext>
            </p:extLst>
          </p:nvPr>
        </p:nvGraphicFramePr>
        <p:xfrm>
          <a:off x="1524001" y="2514599"/>
          <a:ext cx="1676400" cy="3647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552"/>
                <a:gridCol w="259552"/>
                <a:gridCol w="263761"/>
                <a:gridCol w="286207"/>
                <a:gridCol w="279011"/>
                <a:gridCol w="328317"/>
              </a:tblGrid>
              <a:tr h="355593">
                <a:tc gridSpan="6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327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9480">
                <a:tc gridSpan="6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9" name="Table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023394"/>
              </p:ext>
            </p:extLst>
          </p:nvPr>
        </p:nvGraphicFramePr>
        <p:xfrm>
          <a:off x="1600200" y="3261359"/>
          <a:ext cx="2286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0" name="Table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440024"/>
              </p:ext>
            </p:extLst>
          </p:nvPr>
        </p:nvGraphicFramePr>
        <p:xfrm>
          <a:off x="2057400" y="3261359"/>
          <a:ext cx="29972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72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1" name="Table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32175"/>
              </p:ext>
            </p:extLst>
          </p:nvPr>
        </p:nvGraphicFramePr>
        <p:xfrm>
          <a:off x="2590800" y="3261359"/>
          <a:ext cx="3048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2" name="Table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934835"/>
              </p:ext>
            </p:extLst>
          </p:nvPr>
        </p:nvGraphicFramePr>
        <p:xfrm>
          <a:off x="1828800" y="3276599"/>
          <a:ext cx="228600" cy="2743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4320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3" name="Table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754966"/>
              </p:ext>
            </p:extLst>
          </p:nvPr>
        </p:nvGraphicFramePr>
        <p:xfrm>
          <a:off x="2362200" y="3276599"/>
          <a:ext cx="228600" cy="2819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010554"/>
              </p:ext>
            </p:extLst>
          </p:nvPr>
        </p:nvGraphicFramePr>
        <p:xfrm>
          <a:off x="2895600" y="3276599"/>
          <a:ext cx="228600" cy="2743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4320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5" name="Table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916763"/>
              </p:ext>
            </p:extLst>
          </p:nvPr>
        </p:nvGraphicFramePr>
        <p:xfrm>
          <a:off x="3352797" y="2500532"/>
          <a:ext cx="2438402" cy="3671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59"/>
                <a:gridCol w="276262"/>
                <a:gridCol w="230220"/>
                <a:gridCol w="245566"/>
                <a:gridCol w="222545"/>
                <a:gridCol w="222545"/>
                <a:gridCol w="260915"/>
                <a:gridCol w="222545"/>
                <a:gridCol w="243649"/>
                <a:gridCol w="258996"/>
              </a:tblGrid>
              <a:tr h="379828">
                <a:tc gridSpan="10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6523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57733">
                <a:tc gridSpan="10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6" name="Table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320642"/>
              </p:ext>
            </p:extLst>
          </p:nvPr>
        </p:nvGraphicFramePr>
        <p:xfrm>
          <a:off x="3352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7" name="Table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257712"/>
              </p:ext>
            </p:extLst>
          </p:nvPr>
        </p:nvGraphicFramePr>
        <p:xfrm>
          <a:off x="3886200" y="327659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802741"/>
              </p:ext>
            </p:extLst>
          </p:nvPr>
        </p:nvGraphicFramePr>
        <p:xfrm>
          <a:off x="4363720" y="3276599"/>
          <a:ext cx="20828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Table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37059"/>
              </p:ext>
            </p:extLst>
          </p:nvPr>
        </p:nvGraphicFramePr>
        <p:xfrm>
          <a:off x="3657600" y="3261359"/>
          <a:ext cx="228600" cy="2834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0" name="Table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36045"/>
              </p:ext>
            </p:extLst>
          </p:nvPr>
        </p:nvGraphicFramePr>
        <p:xfrm>
          <a:off x="4114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1" name="Table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873094"/>
              </p:ext>
            </p:extLst>
          </p:nvPr>
        </p:nvGraphicFramePr>
        <p:xfrm>
          <a:off x="4572000" y="327659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2" name="Table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61929"/>
              </p:ext>
            </p:extLst>
          </p:nvPr>
        </p:nvGraphicFramePr>
        <p:xfrm>
          <a:off x="4800600" y="327659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3" name="Table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571644"/>
              </p:ext>
            </p:extLst>
          </p:nvPr>
        </p:nvGraphicFramePr>
        <p:xfrm>
          <a:off x="5257800" y="329183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4" name="Table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575006"/>
              </p:ext>
            </p:extLst>
          </p:nvPr>
        </p:nvGraphicFramePr>
        <p:xfrm>
          <a:off x="5486400" y="3276599"/>
          <a:ext cx="3048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5" name="Table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421720"/>
              </p:ext>
            </p:extLst>
          </p:nvPr>
        </p:nvGraphicFramePr>
        <p:xfrm>
          <a:off x="5029200" y="3276599"/>
          <a:ext cx="228600" cy="2834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3148"/>
              </p:ext>
            </p:extLst>
          </p:nvPr>
        </p:nvGraphicFramePr>
        <p:xfrm>
          <a:off x="5881688" y="2536933"/>
          <a:ext cx="1219200" cy="3602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600"/>
                <a:gridCol w="431800"/>
                <a:gridCol w="431800"/>
              </a:tblGrid>
              <a:tr h="379744">
                <a:tc gridSpan="3">
                  <a:txBody>
                    <a:bodyPr/>
                    <a:lstStyle/>
                    <a:p>
                      <a:pPr algn="ctr"/>
                      <a:r>
                        <a:rPr lang="bn-BD" sz="16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বিষয় কোড</a:t>
                      </a:r>
                      <a:endParaRPr lang="en-US" sz="16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306056"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9488">
                <a:tc>
                  <a:txBody>
                    <a:bodyPr/>
                    <a:lstStyle/>
                    <a:p>
                      <a:endParaRPr lang="en-US" sz="20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2143213"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107" name="Table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383054"/>
              </p:ext>
            </p:extLst>
          </p:nvPr>
        </p:nvGraphicFramePr>
        <p:xfrm>
          <a:off x="6324600" y="3352799"/>
          <a:ext cx="228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66700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190631"/>
              </p:ext>
            </p:extLst>
          </p:nvPr>
        </p:nvGraphicFramePr>
        <p:xfrm>
          <a:off x="6629400" y="3337559"/>
          <a:ext cx="2286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Table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287980"/>
              </p:ext>
            </p:extLst>
          </p:nvPr>
        </p:nvGraphicFramePr>
        <p:xfrm>
          <a:off x="6019800" y="3352799"/>
          <a:ext cx="2286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0" name="Table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661835"/>
              </p:ext>
            </p:extLst>
          </p:nvPr>
        </p:nvGraphicFramePr>
        <p:xfrm>
          <a:off x="7315200" y="2514600"/>
          <a:ext cx="1371600" cy="3608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831"/>
                <a:gridCol w="1025769"/>
              </a:tblGrid>
              <a:tr h="654816">
                <a:tc gridSpan="2">
                  <a:txBody>
                    <a:bodyPr/>
                    <a:lstStyle/>
                    <a:p>
                      <a:r>
                        <a:rPr lang="bn-BD" sz="1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অতিরিক্ত খাতার</a:t>
                      </a:r>
                      <a:r>
                        <a:rPr lang="bn-BD" sz="1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ক্রমিক নং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1" name="TextBox 110"/>
          <p:cNvSpPr txBox="1"/>
          <p:nvPr/>
        </p:nvSpPr>
        <p:spPr>
          <a:xfrm>
            <a:off x="1676400" y="206906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অবশ্যাই কালো কালির বলপয়েন্ট কলম দ্বারা বৃত্ত ভরাট করতে হবে ।</a:t>
            </a:r>
            <a:endParaRPr lang="en-US" dirty="0"/>
          </a:p>
        </p:txBody>
      </p:sp>
      <p:sp>
        <p:nvSpPr>
          <p:cNvPr id="112" name="TextBox 111"/>
          <p:cNvSpPr txBox="1"/>
          <p:nvPr/>
        </p:nvSpPr>
        <p:spPr>
          <a:xfrm>
            <a:off x="6934200" y="1219200"/>
            <a:ext cx="13858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1027965404</a:t>
            </a:r>
            <a:endParaRPr lang="en-US" dirty="0"/>
          </a:p>
        </p:txBody>
      </p:sp>
      <p:pic>
        <p:nvPicPr>
          <p:cNvPr id="113" name="Picture 112"/>
          <p:cNvPicPr>
            <a:picLocks noChangeAspect="1"/>
          </p:cNvPicPr>
          <p:nvPr/>
        </p:nvPicPr>
        <p:blipFill rotWithShape="1">
          <a:blip r:embed="rId3"/>
          <a:srcRect l="1237" t="11060" b="81301"/>
          <a:stretch/>
        </p:blipFill>
        <p:spPr>
          <a:xfrm>
            <a:off x="1519243" y="2895600"/>
            <a:ext cx="1685913" cy="304800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 rotWithShape="1">
          <a:blip r:embed="rId4"/>
          <a:srcRect t="12549" b="81304"/>
          <a:stretch/>
        </p:blipFill>
        <p:spPr>
          <a:xfrm>
            <a:off x="3352800" y="2895600"/>
            <a:ext cx="2438400" cy="304800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 rotWithShape="1">
          <a:blip r:embed="rId5"/>
          <a:srcRect t="10968" b="80629"/>
          <a:stretch/>
        </p:blipFill>
        <p:spPr>
          <a:xfrm>
            <a:off x="5866394" y="2899910"/>
            <a:ext cx="1249788" cy="304800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 rotWithShape="1">
          <a:blip r:embed="rId6"/>
          <a:srcRect l="29354" t="18655" r="5434" b="73055"/>
          <a:stretch/>
        </p:blipFill>
        <p:spPr>
          <a:xfrm>
            <a:off x="7627144" y="3200400"/>
            <a:ext cx="983456" cy="304800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 rotWithShape="1">
          <a:blip r:embed="rId7"/>
          <a:srcRect l="76191" t="18891" b="34282"/>
          <a:stretch/>
        </p:blipFill>
        <p:spPr>
          <a:xfrm>
            <a:off x="6248401" y="1386839"/>
            <a:ext cx="380999" cy="350519"/>
          </a:xfrm>
          <a:prstGeom prst="rect">
            <a:avLst/>
          </a:prstGeom>
        </p:spPr>
      </p:pic>
      <p:sp>
        <p:nvSpPr>
          <p:cNvPr id="118" name="Flowchart: Connector 117"/>
          <p:cNvSpPr/>
          <p:nvPr/>
        </p:nvSpPr>
        <p:spPr>
          <a:xfrm rot="60000">
            <a:off x="481069" y="258868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9" name="Picture 1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80551" y="2371058"/>
            <a:ext cx="441689" cy="390010"/>
          </a:xfrm>
          <a:prstGeom prst="rect">
            <a:avLst/>
          </a:prstGeom>
        </p:spPr>
      </p:pic>
      <p:sp>
        <p:nvSpPr>
          <p:cNvPr id="120" name="Flowchart: Connector 119"/>
          <p:cNvSpPr/>
          <p:nvPr/>
        </p:nvSpPr>
        <p:spPr>
          <a:xfrm rot="60000">
            <a:off x="479512" y="4734114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1" name="Picture 1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88281" y="4513683"/>
            <a:ext cx="441689" cy="390010"/>
          </a:xfrm>
          <a:prstGeom prst="rect">
            <a:avLst/>
          </a:prstGeom>
        </p:spPr>
      </p:pic>
      <p:sp>
        <p:nvSpPr>
          <p:cNvPr id="122" name="Flowchart: Connector 121"/>
          <p:cNvSpPr/>
          <p:nvPr/>
        </p:nvSpPr>
        <p:spPr>
          <a:xfrm rot="60000">
            <a:off x="1627229" y="356920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3" name="Picture 1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1730219" y="3337517"/>
            <a:ext cx="441689" cy="390010"/>
          </a:xfrm>
          <a:prstGeom prst="rect">
            <a:avLst/>
          </a:prstGeom>
        </p:spPr>
      </p:pic>
      <p:sp>
        <p:nvSpPr>
          <p:cNvPr id="124" name="Flowchart: Connector 123"/>
          <p:cNvSpPr/>
          <p:nvPr/>
        </p:nvSpPr>
        <p:spPr>
          <a:xfrm rot="60000">
            <a:off x="1845465" y="495293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5" name="Picture 1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1939204" y="4708608"/>
            <a:ext cx="441689" cy="390010"/>
          </a:xfrm>
          <a:prstGeom prst="rect">
            <a:avLst/>
          </a:prstGeom>
        </p:spPr>
      </p:pic>
      <p:sp>
        <p:nvSpPr>
          <p:cNvPr id="126" name="Flowchart: Connector 125"/>
          <p:cNvSpPr/>
          <p:nvPr/>
        </p:nvSpPr>
        <p:spPr>
          <a:xfrm rot="60000">
            <a:off x="2135675" y="5464873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7" name="Picture 1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244546" y="5262993"/>
            <a:ext cx="441689" cy="390010"/>
          </a:xfrm>
          <a:prstGeom prst="rect">
            <a:avLst/>
          </a:prstGeom>
        </p:spPr>
      </p:pic>
      <p:sp>
        <p:nvSpPr>
          <p:cNvPr id="128" name="Flowchart: Connector 127"/>
          <p:cNvSpPr/>
          <p:nvPr/>
        </p:nvSpPr>
        <p:spPr>
          <a:xfrm rot="60000">
            <a:off x="2393213" y="384946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9" name="Picture 1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496274" y="3611880"/>
            <a:ext cx="441689" cy="390010"/>
          </a:xfrm>
          <a:prstGeom prst="rect">
            <a:avLst/>
          </a:prstGeom>
        </p:spPr>
      </p:pic>
      <p:sp>
        <p:nvSpPr>
          <p:cNvPr id="130" name="Flowchart: Connector 129"/>
          <p:cNvSpPr/>
          <p:nvPr/>
        </p:nvSpPr>
        <p:spPr>
          <a:xfrm rot="60000">
            <a:off x="2656119" y="4661492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1" name="Picture 13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752322" y="4423586"/>
            <a:ext cx="441689" cy="390010"/>
          </a:xfrm>
          <a:prstGeom prst="rect">
            <a:avLst/>
          </a:prstGeom>
        </p:spPr>
      </p:pic>
      <p:sp>
        <p:nvSpPr>
          <p:cNvPr id="132" name="Flowchart: Connector 131"/>
          <p:cNvSpPr/>
          <p:nvPr/>
        </p:nvSpPr>
        <p:spPr>
          <a:xfrm rot="60000">
            <a:off x="2925526" y="5771694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" name="Picture 1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016378" y="5546477"/>
            <a:ext cx="474502" cy="390010"/>
          </a:xfrm>
          <a:prstGeom prst="rect">
            <a:avLst/>
          </a:prstGeom>
        </p:spPr>
      </p:pic>
      <p:sp>
        <p:nvSpPr>
          <p:cNvPr id="134" name="Flowchart: Connector 133"/>
          <p:cNvSpPr/>
          <p:nvPr/>
        </p:nvSpPr>
        <p:spPr>
          <a:xfrm rot="60000">
            <a:off x="3393174" y="384485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495250" y="3615213"/>
            <a:ext cx="474502" cy="390010"/>
          </a:xfrm>
          <a:prstGeom prst="rect">
            <a:avLst/>
          </a:prstGeom>
        </p:spPr>
      </p:pic>
      <p:sp>
        <p:nvSpPr>
          <p:cNvPr id="136" name="Flowchart: Connector 135"/>
          <p:cNvSpPr/>
          <p:nvPr/>
        </p:nvSpPr>
        <p:spPr>
          <a:xfrm rot="60000">
            <a:off x="3685928" y="329133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783763" y="3078910"/>
            <a:ext cx="474502" cy="390010"/>
          </a:xfrm>
          <a:prstGeom prst="rect">
            <a:avLst/>
          </a:prstGeom>
        </p:spPr>
      </p:pic>
      <p:sp>
        <p:nvSpPr>
          <p:cNvPr id="138" name="Flowchart: Connector 137"/>
          <p:cNvSpPr/>
          <p:nvPr/>
        </p:nvSpPr>
        <p:spPr>
          <a:xfrm rot="60000">
            <a:off x="3908681" y="358010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9" name="Picture 13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017546" y="3361651"/>
            <a:ext cx="474502" cy="390010"/>
          </a:xfrm>
          <a:prstGeom prst="rect">
            <a:avLst/>
          </a:prstGeom>
        </p:spPr>
      </p:pic>
      <p:sp>
        <p:nvSpPr>
          <p:cNvPr id="140" name="Flowchart: Connector 139"/>
          <p:cNvSpPr/>
          <p:nvPr/>
        </p:nvSpPr>
        <p:spPr>
          <a:xfrm rot="60000">
            <a:off x="4132798" y="410986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1" name="Picture 14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242536" y="3873337"/>
            <a:ext cx="499064" cy="410199"/>
          </a:xfrm>
          <a:prstGeom prst="rect">
            <a:avLst/>
          </a:prstGeom>
        </p:spPr>
      </p:pic>
      <p:sp>
        <p:nvSpPr>
          <p:cNvPr id="142" name="Flowchart: Connector 141"/>
          <p:cNvSpPr/>
          <p:nvPr/>
        </p:nvSpPr>
        <p:spPr>
          <a:xfrm rot="60000">
            <a:off x="4365692" y="358010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" name="Picture 14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479798" y="3351747"/>
            <a:ext cx="474502" cy="390010"/>
          </a:xfrm>
          <a:prstGeom prst="rect">
            <a:avLst/>
          </a:prstGeom>
        </p:spPr>
      </p:pic>
      <p:sp>
        <p:nvSpPr>
          <p:cNvPr id="144" name="Flowchart: Connector 143"/>
          <p:cNvSpPr/>
          <p:nvPr/>
        </p:nvSpPr>
        <p:spPr>
          <a:xfrm rot="60000">
            <a:off x="4589125" y="384946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687974" y="3631597"/>
            <a:ext cx="474502" cy="390010"/>
          </a:xfrm>
          <a:prstGeom prst="rect">
            <a:avLst/>
          </a:prstGeom>
        </p:spPr>
      </p:pic>
      <p:sp>
        <p:nvSpPr>
          <p:cNvPr id="146" name="Flowchart: Connector 145"/>
          <p:cNvSpPr/>
          <p:nvPr/>
        </p:nvSpPr>
        <p:spPr>
          <a:xfrm rot="60000">
            <a:off x="4823678" y="466716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7" name="Picture 14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908821" y="4440981"/>
            <a:ext cx="474502" cy="390010"/>
          </a:xfrm>
          <a:prstGeom prst="rect">
            <a:avLst/>
          </a:prstGeom>
        </p:spPr>
      </p:pic>
      <p:sp>
        <p:nvSpPr>
          <p:cNvPr id="148" name="Flowchart: Connector 147"/>
          <p:cNvSpPr/>
          <p:nvPr/>
        </p:nvSpPr>
        <p:spPr>
          <a:xfrm rot="60000">
            <a:off x="5054632" y="5231214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9" name="Picture 14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131040" y="5012060"/>
            <a:ext cx="474502" cy="390010"/>
          </a:xfrm>
          <a:prstGeom prst="rect">
            <a:avLst/>
          </a:prstGeom>
        </p:spPr>
      </p:pic>
      <p:sp>
        <p:nvSpPr>
          <p:cNvPr id="150" name="Flowchart: Connector 149"/>
          <p:cNvSpPr/>
          <p:nvPr/>
        </p:nvSpPr>
        <p:spPr>
          <a:xfrm rot="60000">
            <a:off x="5273884" y="4416233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1" name="Picture 15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367360" y="4188272"/>
            <a:ext cx="474502" cy="390010"/>
          </a:xfrm>
          <a:prstGeom prst="rect">
            <a:avLst/>
          </a:prstGeom>
        </p:spPr>
      </p:pic>
      <p:sp>
        <p:nvSpPr>
          <p:cNvPr id="152" name="Flowchart: Connector 151"/>
          <p:cNvSpPr/>
          <p:nvPr/>
        </p:nvSpPr>
        <p:spPr>
          <a:xfrm rot="60000">
            <a:off x="5557691" y="5488438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651167" y="5258210"/>
            <a:ext cx="474502" cy="390010"/>
          </a:xfrm>
          <a:prstGeom prst="rect">
            <a:avLst/>
          </a:prstGeom>
        </p:spPr>
      </p:pic>
      <p:sp>
        <p:nvSpPr>
          <p:cNvPr id="154" name="Flowchart: Connector 153"/>
          <p:cNvSpPr/>
          <p:nvPr/>
        </p:nvSpPr>
        <p:spPr>
          <a:xfrm rot="60000">
            <a:off x="6053902" y="365792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5" name="Picture 15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153058" y="3438690"/>
            <a:ext cx="474502" cy="390010"/>
          </a:xfrm>
          <a:prstGeom prst="rect">
            <a:avLst/>
          </a:prstGeom>
        </p:spPr>
      </p:pic>
      <p:sp>
        <p:nvSpPr>
          <p:cNvPr id="156" name="Flowchart: Connector 155"/>
          <p:cNvSpPr/>
          <p:nvPr/>
        </p:nvSpPr>
        <p:spPr>
          <a:xfrm rot="60000">
            <a:off x="6357249" y="337899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7" name="Picture 15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454305" y="3164818"/>
            <a:ext cx="474502" cy="390010"/>
          </a:xfrm>
          <a:prstGeom prst="rect">
            <a:avLst/>
          </a:prstGeom>
        </p:spPr>
      </p:pic>
      <p:sp>
        <p:nvSpPr>
          <p:cNvPr id="158" name="Flowchart: Connector 157"/>
          <p:cNvSpPr/>
          <p:nvPr/>
        </p:nvSpPr>
        <p:spPr>
          <a:xfrm rot="60000">
            <a:off x="6657732" y="581820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9" name="Picture 15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752847" y="5601044"/>
            <a:ext cx="474502" cy="390010"/>
          </a:xfrm>
          <a:prstGeom prst="rect">
            <a:avLst/>
          </a:prstGeom>
        </p:spPr>
      </p:pic>
      <p:sp>
        <p:nvSpPr>
          <p:cNvPr id="160" name="Flowchart: Connector 159"/>
          <p:cNvSpPr/>
          <p:nvPr/>
        </p:nvSpPr>
        <p:spPr>
          <a:xfrm rot="60000">
            <a:off x="7383305" y="323870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1" name="Picture 16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7474236" y="3014039"/>
            <a:ext cx="474502" cy="39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0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07407E-6 C -3.61111E-6 -0.0037 0.00157 -0.00694 0.00365 -0.00694 C 0.00591 -0.00717 0.00782 -0.00486 0.00799 -0.00115 C 0.00834 0.00209 0.00677 0.0051 0.00486 0.00533 C 0.00296 0.00579 0.00122 0.00348 0.00105 0.00047 C 0.00105 -0.00231 0.00209 -0.00509 0.00382 -0.00532 C 0.00539 -0.00532 0.00677 -0.0037 0.00695 -0.00115 C 0.00712 0.00116 0.00608 0.00348 0.00469 0.00348 C 0.00348 0.00371 0.00226 0.00255 0.00209 0.00024 C 0.00209 -0.00162 0.00278 -0.00347 0.00382 -0.00347 C 0.00486 -0.0037 0.00591 -0.00277 0.00591 -0.00115 C 0.00591 0.00047 0.00556 0.00162 0.00469 0.00186 C 0.004 0.00186 0.0033 0.00139 0.0033 0.00024 C 0.00313 -0.00069 0.00348 -0.00162 0.004 -0.00162 C 0.00434 -0.00162 0.00486 -0.00162 0.00486 -0.00092 C 0.00486 -0.00046 0.00486 -0.00023 0.00469 -4.07407E-6 C 0.00452 -4.07407E-6 0.00452 0.00024 0.00434 -4.07407E-6 " pathEditMode="relative" rAng="0" ptsTypes="AAAAAAAAAAAAAAAAA">
                                      <p:cBhvr>
                                        <p:cTn id="17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0.00209 C -0.00434 -0.00162 -0.00278 -0.00486 -0.00069 -0.00486 C 0.00156 -0.00509 0.00347 -0.00277 0.00365 0.00093 C 0.00399 0.00417 0.00243 0.00718 0.00052 0.00741 C -0.00139 0.00787 -0.00312 0.00556 -0.0033 0.00255 C -0.0033 -0.00023 -0.00226 -0.00301 -0.00052 -0.00324 C 0.00104 -0.00324 0.00243 -0.00162 0.00261 0.00093 C 0.00278 0.00324 0.00174 0.00556 0.00035 0.00556 C -0.00087 0.00579 -0.00208 0.00463 -0.00226 0.00232 C -0.00226 0.00047 -0.00156 -0.00138 -0.00052 -0.00138 C 0.00052 -0.00162 0.00156 -0.00069 0.00156 0.00093 C 0.00156 0.00255 0.00122 0.00371 0.00035 0.00394 C -0.00035 0.00394 -0.00104 0.00348 -0.00104 0.00232 C -0.00121 0.00139 -0.00087 0.00047 -0.00035 0.00047 C -1.66667E-6 0.00047 0.00052 0.00047 0.00052 0.00116 C 0.00052 0.00162 0.00052 0.00186 0.00035 0.00209 C 0.00018 0.00209 0.00018 0.00232 -1.66667E-6 0.00209 " pathEditMode="relative" rAng="0" ptsTypes="AAAAAAAAAAAAAAAAA">
                                      <p:cBhvr>
                                        <p:cTn id="37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7037E-6 C 1.94444E-6 -0.00371 0.00156 -0.00695 0.00364 -0.00695 C 0.0059 -0.00718 0.00781 -0.00486 0.00798 -0.00116 C 0.00833 0.00208 0.00677 0.00509 0.00486 0.00532 C 0.00295 0.00578 0.00121 0.00347 0.00104 0.00046 C 0.00104 -0.00232 0.00208 -0.0051 0.00382 -0.00533 C 0.00538 -0.00533 0.00677 -0.00371 0.00694 -0.00116 C 0.00712 0.00115 0.00607 0.00347 0.00469 0.00347 C 0.00347 0.0037 0.00226 0.00254 0.00208 0.00023 C 0.00208 -0.00162 0.00278 -0.00348 0.00382 -0.00348 C 0.00486 -0.00371 0.0059 -0.00278 0.0059 -0.00116 C 0.0059 0.00046 0.00555 0.00162 0.00469 0.00185 C 0.00399 0.00185 0.0033 0.00139 0.0033 0.00023 C 0.00312 -0.0007 0.00347 -0.00162 0.00399 -0.00162 C 0.00434 -0.00162 0.00486 -0.00162 0.00486 -0.00093 C 0.00486 -0.00047 0.00486 -0.00024 0.00469 3.7037E-6 C 0.00451 3.7037E-6 0.00451 0.00023 0.00434 3.7037E-6 " pathEditMode="relative" rAng="0" ptsTypes="AAAAAAAAAAAAAAAAA">
                                      <p:cBhvr>
                                        <p:cTn id="62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6 C -4.72222E-6 -0.00371 0.00157 -0.00695 0.00365 -0.00695 C 0.00591 -0.00718 0.00782 -0.00486 0.00799 -0.00116 C 0.00834 0.00208 0.00678 0.00509 0.00487 0.00532 C 0.00296 0.00578 0.00122 0.00347 0.00105 0.00046 C 0.00105 -0.00232 0.00209 -0.0051 0.00382 -0.00533 C 0.00539 -0.00533 0.00678 -0.00371 0.00695 -0.00116 C 0.00712 0.00115 0.00608 0.00347 0.00469 0.00347 C 0.00348 0.0037 0.00226 0.00254 0.00209 0.00023 C 0.00209 -0.00162 0.00278 -0.00348 0.00382 -0.00348 C 0.00487 -0.00371 0.00591 -0.00278 0.00591 -0.00116 C 0.00591 0.00046 0.00556 0.00162 0.00469 0.00185 C 0.004 0.00185 0.0033 0.00139 0.0033 0.00023 C 0.00313 -0.0007 0.00348 -0.00162 0.004 -0.00162 C 0.00435 -0.00162 0.00487 -0.00162 0.00487 -0.00093 C 0.00487 -0.00047 0.00487 -0.00024 0.00469 3.7037E-6 C 0.00452 3.7037E-6 0.00452 0.00023 0.00435 3.7037E-6 " pathEditMode="relative" rAng="0" ptsTypes="AAAAAAAAAAAAAAAAA">
                                      <p:cBhvr>
                                        <p:cTn id="82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C 1.94444E-6 -0.0037 0.00156 -0.00694 0.00364 -0.00694 C 0.0059 -0.00717 0.00781 -0.00486 0.00798 -0.00115 C 0.00833 0.00209 0.00677 0.0051 0.00486 0.00533 C 0.00295 0.00579 0.00121 0.00348 0.00104 0.00047 C 0.00104 -0.00231 0.00208 -0.00509 0.00382 -0.00532 C 0.00538 -0.00532 0.00677 -0.0037 0.00694 -0.00115 C 0.00712 0.00116 0.00607 0.00348 0.00469 0.00348 C 0.00347 0.00371 0.00226 0.00255 0.00208 0.00023 C 0.00208 -0.00162 0.00278 -0.00347 0.00382 -0.00347 C 0.00486 -0.0037 0.0059 -0.00277 0.0059 -0.00115 C 0.0059 0.00047 0.00555 0.00162 0.00469 0.00186 C 0.00399 0.00186 0.0033 0.00139 0.0033 0.00023 C 0.00312 -0.00069 0.00347 -0.00162 0.00399 -0.00162 C 0.00434 -0.00162 0.00486 -0.00162 0.00486 -0.00092 C 0.00486 -0.00046 0.00486 -0.00023 0.00469 -3.33333E-6 C 0.00451 -3.33333E-6 0.00451 0.00023 0.00434 -3.33333E-6 " pathEditMode="relative" rAng="0" ptsTypes="AAAAAAAAAAAAAAAAA">
                                      <p:cBhvr>
                                        <p:cTn id="102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59259E-6 C 1.38889E-6 -0.0037 0.00156 -0.00694 0.00364 -0.00694 C 0.0059 -0.00717 0.00781 -0.00486 0.00798 -0.00115 C 0.00833 0.00209 0.00677 0.0051 0.00486 0.00533 C 0.00295 0.00579 0.00121 0.00347 0.00104 0.00047 C 0.00104 -0.00231 0.00208 -0.00509 0.00382 -0.00532 C 0.00538 -0.00532 0.00677 -0.0037 0.00694 -0.00115 C 0.00712 0.00116 0.00608 0.00347 0.00469 0.00347 C 0.00347 0.00371 0.00226 0.00255 0.00208 0.00023 C 0.00208 -0.00162 0.00278 -0.00347 0.00382 -0.00347 C 0.00486 -0.0037 0.0059 -0.00278 0.0059 -0.00115 C 0.0059 0.00047 0.00555 0.00162 0.00469 0.00185 C 0.00399 0.00185 0.0033 0.00139 0.0033 0.00023 C 0.00312 -0.00069 0.00347 -0.00162 0.00399 -0.00162 C 0.00434 -0.00162 0.00486 -0.00162 0.00486 -0.00092 C 0.00486 -0.00046 0.00486 -0.00023 0.00469 -2.59259E-6 C 0.00451 -2.59259E-6 0.00451 0.00023 0.00434 -2.59259E-6 " pathEditMode="relative" rAng="0" ptsTypes="AAAAAAAAAAAAAAAAA">
                                      <p:cBhvr>
                                        <p:cTn id="122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037E-7 C -3.61111E-6 -0.0037 0.00157 -0.00694 0.00365 -0.00694 C 0.00591 -0.00718 0.00782 -0.00486 0.00799 -0.00116 C 0.00834 0.00208 0.00677 0.00509 0.00486 0.00532 C 0.00296 0.00579 0.00122 0.00347 0.00105 0.00046 C 0.00105 -0.00232 0.00209 -0.00509 0.00382 -0.00532 C 0.00539 -0.00532 0.00677 -0.0037 0.00695 -0.00116 C 0.00712 0.00116 0.00608 0.00347 0.00469 0.00347 C 0.00348 0.0037 0.00226 0.00255 0.00209 0.00023 C 0.00209 -0.00162 0.00278 -0.00347 0.00382 -0.00347 C 0.00486 -0.0037 0.00591 -0.00278 0.00591 -0.00116 C 0.00591 0.00046 0.00556 0.00162 0.00469 0.00185 C 0.004 0.00185 0.0033 0.00139 0.0033 0.00023 C 0.00313 -0.00069 0.00348 -0.00162 0.004 -0.00162 C 0.00434 -0.00162 0.00486 -0.00162 0.00486 -0.00093 C 0.00486 -0.00046 0.00486 -0.00023 0.00469 3.7037E-7 C 0.00452 3.7037E-7 0.00452 0.00023 0.00434 3.7037E-7 " pathEditMode="relative" rAng="0" ptsTypes="AAAAAAAAAAAAAAAAA">
                                      <p:cBhvr>
                                        <p:cTn id="142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3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C 8.33333E-7 -0.00371 0.00156 -0.00695 0.00365 -0.00695 C 0.0059 -0.00718 0.00781 -0.00486 0.00799 -0.00116 C 0.00833 0.00208 0.00677 0.00509 0.00486 0.00532 C 0.00295 0.00579 0.00121 0.00347 0.00104 0.00046 C 0.00104 -0.00232 0.00208 -0.00509 0.00382 -0.00533 C 0.00538 -0.00533 0.00677 -0.00371 0.00694 -0.00116 C 0.00712 0.00116 0.00608 0.00347 0.00469 0.00347 C 0.00347 0.0037 0.00226 0.00254 0.00208 0.00023 C 0.00208 -0.00162 0.00278 -0.00347 0.00382 -0.00347 C 0.00486 -0.00371 0.0059 -0.00278 0.0059 -0.00116 C 0.0059 0.00046 0.00555 0.00162 0.00469 0.00185 C 0.00399 0.00185 0.0033 0.00139 0.0033 0.00023 C 0.00312 -0.0007 0.00347 -0.00162 0.00399 -0.00162 C 0.00434 -0.00162 0.00486 -0.00162 0.00486 -0.00093 C 0.00486 -0.00046 0.00486 -0.00023 0.00469 1.48148E-6 C 0.00451 1.48148E-6 0.00451 0.00023 0.00434 1.48148E-6 " pathEditMode="relative" rAng="0" ptsTypes="AAAAAAAAAAAAAAAAA">
                                      <p:cBhvr>
                                        <p:cTn id="162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44444E-6 C 2.77778E-7 -0.00371 0.00156 -0.00695 0.00365 -0.00695 C 0.0059 -0.00718 0.00781 -0.00487 0.00799 -0.00116 C 0.00833 0.00208 0.00677 0.00509 0.00486 0.00532 C 0.00295 0.00578 0.00122 0.00347 0.00104 0.00046 C 0.00104 -0.00232 0.00208 -0.0051 0.00382 -0.00533 C 0.00538 -0.00533 0.00677 -0.00371 0.00694 -0.00116 C 0.00712 0.00115 0.00608 0.00347 0.00469 0.00347 C 0.00347 0.0037 0.00226 0.00254 0.00208 0.00023 C 0.00208 -0.00162 0.00278 -0.00348 0.00382 -0.00348 C 0.00486 -0.00371 0.0059 -0.00278 0.0059 -0.00116 C 0.0059 0.00046 0.00556 0.00162 0.00469 0.00185 C 0.00399 0.00185 0.0033 0.00138 0.0033 0.00023 C 0.00312 -0.0007 0.00347 -0.00162 0.00399 -0.00162 C 0.00434 -0.00162 0.00486 -0.00162 0.00486 -0.00093 C 0.00486 -0.00047 0.00486 -0.00024 0.00469 4.44444E-6 C 0.00451 4.44444E-6 0.00451 0.00023 0.00434 4.44444E-6 " pathEditMode="relative" rAng="0" ptsTypes="AAAAAAAAAAAAAAAAA">
                                      <p:cBhvr>
                                        <p:cTn id="187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3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C -3.33333E-6 -0.0037 0.00157 -0.00694 0.00365 -0.00694 C 0.00591 -0.00717 0.00782 -0.00486 0.00799 -0.00115 C 0.00834 0.00209 0.00677 0.0051 0.00486 0.00533 C 0.00295 0.00579 0.00122 0.00348 0.00105 0.00047 C 0.00105 -0.00231 0.00209 -0.00509 0.00382 -0.00532 C 0.00539 -0.00532 0.00677 -0.0037 0.00695 -0.00115 C 0.00712 0.00116 0.00608 0.00348 0.00469 0.00348 C 0.00348 0.00371 0.00226 0.00255 0.00209 0.00024 C 0.00209 -0.00162 0.00278 -0.00347 0.00382 -0.00347 C 0.00486 -0.0037 0.00591 -0.00277 0.00591 -0.00115 C 0.00591 0.00047 0.00556 0.00163 0.00469 0.00186 C 0.004 0.00186 0.0033 0.00139 0.0033 0.00024 C 0.00313 -0.00069 0.00348 -0.00162 0.004 -0.00162 C 0.00434 -0.00162 0.00486 -0.00162 0.00486 -0.00092 C 0.00486 -0.00046 0.00486 -0.00023 0.00469 -4.81481E-6 C 0.00452 -4.81481E-6 0.00452 0.00024 0.00434 -4.81481E-6 " pathEditMode="relative" rAng="0" ptsTypes="AAAAAAAAAAAAAAAAA">
                                      <p:cBhvr>
                                        <p:cTn id="207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48148E-6 C 2.22222E-6 -0.00371 0.00156 -0.00695 0.00364 -0.00695 C 0.0059 -0.00718 0.00781 -0.00486 0.00798 -0.00116 C 0.00833 0.00208 0.00677 0.00509 0.00486 0.00532 C 0.00295 0.00579 0.00121 0.00347 0.00104 0.00046 C 0.00104 -0.00232 0.00208 -0.00509 0.00382 -0.00533 C 0.00538 -0.00533 0.00677 -0.00371 0.00694 -0.00116 C 0.00712 0.00116 0.00607 0.00347 0.00469 0.00347 C 0.00347 0.0037 0.00225 0.00254 0.00208 0.00023 C 0.00208 -0.00162 0.00278 -0.00347 0.00382 -0.00347 C 0.00486 -0.00371 0.0059 -0.00278 0.0059 -0.00116 C 0.0059 0.00046 0.00555 0.00162 0.00469 0.00185 C 0.00399 0.00185 0.0033 0.00139 0.0033 0.00023 C 0.00312 -0.0007 0.00347 -0.00162 0.00399 -0.00162 C 0.00434 -0.00162 0.00486 -0.00162 0.00486 -0.00093 C 0.00486 -0.00046 0.00486 -0.00023 0.00469 1.48148E-6 C 0.00451 1.48148E-6 0.00451 0.00023 0.00434 1.48148E-6 " pathEditMode="relative" rAng="0" ptsTypes="AAAAAAAAAAAAAAAAA">
                                      <p:cBhvr>
                                        <p:cTn id="227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3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C 4.16667E-6 -0.00371 0.00156 -0.00695 0.00364 -0.00695 C 0.0059 -0.00718 0.00781 -0.00487 0.00798 -0.00116 C 0.00833 0.00208 0.00677 0.00509 0.00486 0.00532 C 0.00295 0.00578 0.00121 0.00347 0.00104 0.00046 C 0.00104 -0.00232 0.00208 -0.0051 0.00382 -0.00533 C 0.00538 -0.00533 0.00677 -0.00371 0.00694 -0.00116 C 0.00711 0.00115 0.00607 0.00347 0.00468 0.00347 C 0.00347 0.0037 0.00225 0.00254 0.00208 0.00023 C 0.00208 -0.00162 0.00277 -0.00348 0.00382 -0.00348 C 0.00486 -0.00371 0.0059 -0.00278 0.0059 -0.00116 C 0.0059 0.00046 0.00555 0.00162 0.00468 0.00185 C 0.00399 0.00185 0.00329 0.00138 0.00329 0.00023 C 0.00312 -0.0007 0.00347 -0.00162 0.00399 -0.00162 C 0.00434 -0.00162 0.00486 -0.00162 0.00486 -0.00093 C 0.00486 -0.00047 0.00486 -0.00024 0.00468 4.07407E-6 C 0.00451 4.07407E-6 0.00451 0.00023 0.00434 4.07407E-6 " pathEditMode="relative" rAng="0" ptsTypes="AAAAAAAAAAAAAAAAA">
                                      <p:cBhvr>
                                        <p:cTn id="247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3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7 C 1.38889E-6 -0.0037 0.00156 -0.00694 0.00364 -0.00694 C 0.0059 -0.00718 0.00781 -0.00486 0.00798 -0.00116 C 0.00833 0.00208 0.00677 0.00509 0.00486 0.00532 C 0.00295 0.00579 0.00121 0.00347 0.00104 0.00046 C 0.00104 -0.00232 0.00208 -0.00509 0.00382 -0.00532 C 0.00538 -0.00532 0.00677 -0.0037 0.00694 -0.00116 C 0.00712 0.00116 0.00608 0.00347 0.00469 0.00347 C 0.00347 0.0037 0.00226 0.00255 0.00208 0.00023 C 0.00208 -0.00162 0.00278 -0.00347 0.00382 -0.00347 C 0.00486 -0.0037 0.0059 -0.00278 0.0059 -0.00116 C 0.0059 0.00046 0.00555 0.00162 0.00469 0.00185 C 0.00399 0.00185 0.0033 0.00139 0.0033 0.00023 C 0.00312 -0.00069 0.00347 -0.00162 0.00399 -0.00162 C 0.00434 -0.00162 0.00486 -0.00162 0.00486 -0.00093 C 0.00486 -0.00046 0.00486 -0.00023 0.00469 3.7037E-7 C 0.00451 3.7037E-7 0.00451 0.00023 0.00434 3.7037E-7 " pathEditMode="relative" rAng="0" ptsTypes="AAAAAAAAAAAAAAAAA">
                                      <p:cBhvr>
                                        <p:cTn id="267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3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7 C -1.66667E-6 -0.0037 0.00156 -0.00694 0.00365 -0.00694 C 0.0059 -0.00718 0.00781 -0.00486 0.00799 -0.00116 C 0.00834 0.00208 0.00677 0.00509 0.00486 0.00532 C 0.00295 0.00579 0.00122 0.00347 0.00104 0.00046 C 0.00104 -0.00231 0.00209 -0.00509 0.00382 -0.00532 C 0.00538 -0.00532 0.00677 -0.0037 0.00695 -0.00116 C 0.00712 0.00116 0.00608 0.00347 0.00469 0.00347 C 0.00347 0.0037 0.00226 0.00255 0.00209 0.00023 C 0.00209 -0.00162 0.00278 -0.00347 0.00382 -0.00347 C 0.00486 -0.0037 0.0059 -0.00278 0.0059 -0.00116 C 0.0059 0.00046 0.00556 0.00162 0.00469 0.00185 C 0.00399 0.00185 0.0033 0.00139 0.0033 0.00023 C 0.00313 -0.00069 0.00347 -0.00162 0.00399 -0.00162 C 0.00434 -0.00162 0.00486 -0.00162 0.00486 -0.00093 C 0.00486 -0.00046 0.00486 -0.00023 0.00469 -3.7037E-7 C 0.00452 -3.7037E-7 0.00452 0.00023 0.00434 -3.7037E-7 " pathEditMode="relative" rAng="0" ptsTypes="AAAAAAAAAAAAAAAAA">
                                      <p:cBhvr>
                                        <p:cTn id="287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3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3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5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07407E-6 C -3.61111E-6 -0.00371 0.00157 -0.00695 0.00365 -0.00695 C 0.00591 -0.00718 0.00782 -0.00487 0.00799 -0.00116 C 0.00834 0.00208 0.00677 0.00509 0.00486 0.00532 C 0.00296 0.00578 0.00122 0.00347 0.00105 0.00046 C 0.00105 -0.00232 0.00209 -0.0051 0.00382 -0.00533 C 0.00539 -0.00533 0.00677 -0.00371 0.00695 -0.00116 C 0.00712 0.00115 0.00608 0.00347 0.00469 0.00347 C 0.00348 0.0037 0.00226 0.00254 0.00209 0.00023 C 0.00209 -0.00162 0.00278 -0.00348 0.00382 -0.00348 C 0.00486 -0.00371 0.00591 -0.00278 0.00591 -0.00116 C 0.00591 0.00046 0.00556 0.00162 0.00469 0.00185 C 0.004 0.00185 0.0033 0.00138 0.0033 0.00023 C 0.00313 -0.0007 0.00348 -0.00162 0.004 -0.00162 C 0.00434 -0.00162 0.00486 -0.00162 0.00486 -0.00093 C 0.00486 -0.00047 0.00486 -0.00024 0.00469 4.07407E-6 C 0.00452 4.07407E-6 0.00452 0.00023 0.00434 4.07407E-6 " pathEditMode="relative" rAng="0" ptsTypes="AAAAAAAAAAAAAAAAA">
                                      <p:cBhvr>
                                        <p:cTn id="307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3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3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5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C 8.33333E-7 -0.0037 0.00156 -0.00695 0.00365 -0.00695 C 0.0059 -0.00718 0.00781 -0.00486 0.00799 -0.00116 C 0.00833 0.00208 0.00677 0.00509 0.00486 0.00532 C 0.00295 0.00579 0.00121 0.00347 0.00104 0.00046 C 0.00104 -0.00232 0.00208 -0.00509 0.00382 -0.00532 C 0.00538 -0.00532 0.00677 -0.0037 0.00694 -0.00116 C 0.00712 0.00116 0.00608 0.00347 0.00469 0.00347 C 0.00347 0.0037 0.00226 0.00255 0.00208 0.00023 C 0.00208 -0.00162 0.00278 -0.00347 0.00382 -0.00347 C 0.00486 -0.0037 0.0059 -0.00278 0.0059 -0.00116 C 0.0059 0.00046 0.00555 0.00162 0.00469 0.00185 C 0.00399 0.00185 0.0033 0.00139 0.0033 0.00023 C 0.00312 -0.0007 0.00347 -0.00162 0.00399 -0.00162 C 0.00434 -0.00162 0.00486 -0.00162 0.00486 -0.00093 C 0.00486 -0.00046 0.00486 -0.00023 0.00469 7.40741E-7 C 0.00451 7.40741E-7 0.00451 0.00023 0.00434 7.40741E-7 " pathEditMode="relative" rAng="0" ptsTypes="AAAAAAAAAAAAAAAAA">
                                      <p:cBhvr>
                                        <p:cTn id="327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" dur="3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5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7 C 2.77778E-6 -0.0037 0.00156 -0.00694 0.00364 -0.00694 C 0.0059 -0.00718 0.00781 -0.00486 0.00798 -0.00116 C 0.00833 0.00208 0.00677 0.00509 0.00486 0.00532 C 0.00295 0.00579 0.00121 0.00347 0.00104 0.00046 C 0.00104 -0.00231 0.00208 -0.00509 0.00382 -0.00532 C 0.00538 -0.00532 0.00677 -0.0037 0.00694 -0.00116 C 0.00712 0.00116 0.00607 0.00347 0.00468 0.00347 C 0.00347 0.0037 0.00225 0.00255 0.00208 0.00023 C 0.00208 -0.00162 0.00278 -0.00347 0.00382 -0.00347 C 0.00486 -0.0037 0.0059 -0.00278 0.0059 -0.00116 C 0.0059 0.00046 0.00555 0.00162 0.00468 0.00185 C 0.00399 0.00185 0.0033 0.00139 0.0033 0.00023 C 0.00312 -0.00069 0.00347 -0.00162 0.00399 -0.00162 C 0.00434 -0.00162 0.00486 -0.00162 0.00486 -0.00093 C 0.00486 -0.00046 0.00486 -0.00023 0.00468 -3.7037E-7 C 0.00451 -3.7037E-7 0.00451 0.00023 0.00434 -3.7037E-7 " pathEditMode="relative" rAng="0" ptsTypes="AAAAAAAAAAAAAAAAA">
                                      <p:cBhvr>
                                        <p:cTn id="347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" dur="3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3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5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11111E-6 C -3.61111E-6 -0.0037 0.00157 -0.00695 0.00365 -0.00695 C 0.00591 -0.00718 0.00782 -0.00486 0.00799 -0.00116 C 0.00834 0.00208 0.00677 0.00509 0.00486 0.00532 C 0.00296 0.00579 0.00122 0.00347 0.00105 0.00046 C 0.00105 -0.00232 0.00209 -0.00509 0.00382 -0.00533 C 0.00539 -0.00533 0.00677 -0.0037 0.00695 -0.00116 C 0.00712 0.00116 0.00608 0.00347 0.00469 0.00347 C 0.00348 0.0037 0.00226 0.00255 0.00209 0.00023 C 0.00209 -0.00162 0.00278 -0.00347 0.00382 -0.00347 C 0.00486 -0.0037 0.00591 -0.00278 0.00591 -0.00116 C 0.00591 0.00046 0.00556 0.00162 0.00469 0.00185 C 0.004 0.00185 0.0033 0.00139 0.0033 0.00023 C 0.00313 -0.0007 0.00348 -0.00162 0.004 -0.00162 C 0.00434 -0.00162 0.00486 -0.00162 0.00486 -0.00093 C 0.00486 -0.00046 0.00486 -0.00023 0.00469 1.11111E-6 C 0.00452 1.11111E-6 0.00452 0.00023 0.00434 1.11111E-6 " pathEditMode="relative" rAng="0" ptsTypes="AAAAAAAAAAAAAAAAA">
                                      <p:cBhvr>
                                        <p:cTn id="367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0" dur="3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3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5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6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1111E-6 C -4.72222E-6 -0.0037 0.00157 -0.00694 0.00365 -0.00694 C 0.00591 -0.00717 0.00782 -0.00486 0.00799 -0.00116 C 0.00834 0.00208 0.00678 0.00509 0.00487 0.00533 C 0.00296 0.00579 0.00122 0.00347 0.00105 0.00046 C 0.00105 -0.00231 0.00209 -0.00509 0.00382 -0.00532 C 0.00539 -0.00532 0.00678 -0.0037 0.00695 -0.00116 C 0.00712 0.00116 0.00608 0.00347 0.00469 0.00347 C 0.00348 0.0037 0.00226 0.00255 0.00209 0.00023 C 0.00209 -0.00162 0.00278 -0.00347 0.00382 -0.00347 C 0.00487 -0.0037 0.00591 -0.00278 0.00591 -0.00116 C 0.00591 0.00046 0.00556 0.00162 0.00469 0.00185 C 0.004 0.00185 0.0033 0.00139 0.0033 0.00023 C 0.00313 -0.00069 0.00348 -0.00162 0.004 -0.00162 C 0.00435 -0.00162 0.00487 -0.00162 0.00487 -0.00092 C 0.00487 -0.00046 0.00487 -0.00023 0.00469 -1.11111E-6 C 0.00452 -1.11111E-6 0.00452 0.00023 0.00435 -1.11111E-6 " pathEditMode="relative" rAng="0" ptsTypes="AAAAAAAAAAAAAAAAA">
                                      <p:cBhvr>
                                        <p:cTn id="392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9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3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3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0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1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C -8.33333E-7 -0.0037 0.00156 -0.00694 0.00365 -0.00694 C 0.0059 -0.00717 0.00781 -0.00486 0.00799 -0.00115 C 0.00833 0.00209 0.00677 0.0051 0.00486 0.00533 C 0.00295 0.00579 0.00122 0.00348 0.00104 0.00047 C 0.00104 -0.00231 0.00208 -0.00509 0.00382 -0.00532 C 0.00538 -0.00532 0.00677 -0.0037 0.00695 -0.00115 C 0.00712 0.00116 0.00608 0.00348 0.00469 0.00348 C 0.00347 0.00371 0.00226 0.00255 0.00208 0.00024 C 0.00208 -0.00162 0.00278 -0.00347 0.00382 -0.00347 C 0.00486 -0.0037 0.0059 -0.00277 0.0059 -0.00115 C 0.0059 0.00047 0.00556 0.00163 0.00469 0.00186 C 0.00399 0.00186 0.0033 0.00139 0.0033 0.00024 C 0.00313 -0.00069 0.00347 -0.00162 0.00399 -0.00162 C 0.00434 -0.00162 0.00486 -0.00162 0.00486 -0.00092 C 0.00486 -0.00046 0.00486 -0.00023 0.00469 -4.81481E-6 C 0.00451 -4.81481E-6 0.00451 0.00024 0.00434 -4.81481E-6 " pathEditMode="relative" rAng="0" ptsTypes="AAAAAAAAAAAAAAAAA">
                                      <p:cBhvr>
                                        <p:cTn id="412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3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3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0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1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C 2.77778E-7 -0.0037 0.00156 -0.00695 0.00365 -0.00695 C 0.0059 -0.00718 0.00781 -0.00486 0.00799 -0.00116 C 0.00833 0.00208 0.00677 0.00509 0.00486 0.00532 C 0.00295 0.00579 0.00122 0.00347 0.00104 0.00046 C 0.00104 -0.00232 0.00208 -0.00509 0.00382 -0.00533 C 0.00538 -0.00533 0.00677 -0.0037 0.00694 -0.00116 C 0.00712 0.00116 0.00608 0.00347 0.00469 0.00347 C 0.00347 0.0037 0.00226 0.00255 0.00208 0.00023 C 0.00208 -0.00162 0.00278 -0.00347 0.00382 -0.00347 C 0.00486 -0.0037 0.0059 -0.00278 0.0059 -0.00116 C 0.0059 0.00046 0.00556 0.00162 0.00469 0.00185 C 0.00399 0.00185 0.0033 0.00139 0.0033 0.00023 C 0.00312 -0.0007 0.00347 -0.00162 0.00399 -0.00162 C 0.00434 -0.00162 0.00486 -0.00162 0.00486 -0.00093 C 0.00486 -0.00046 0.00486 -0.00023 0.00469 1.11111E-6 C 0.00451 1.11111E-6 0.00451 0.00023 0.00434 1.11111E-6 " pathEditMode="relative" rAng="0" ptsTypes="AAAAAAAAAAAAAAAAA">
                                      <p:cBhvr>
                                        <p:cTn id="432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00" y="-9300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5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0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1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C 8.33333E-7 -0.0037 0.00156 -0.00694 0.00365 -0.00694 C 0.0059 -0.00717 0.00781 -0.00486 0.00799 -0.00115 C 0.00833 0.00209 0.00677 0.0051 0.00486 0.00533 C 0.00295 0.00579 0.00121 0.00348 0.00104 0.00047 C 0.00104 -0.00231 0.00208 -0.00509 0.00382 -0.00532 C 0.00538 -0.00532 0.00677 -0.0037 0.00694 -0.00115 C 0.00712 0.00116 0.00608 0.00348 0.00469 0.00348 C 0.00347 0.00371 0.00226 0.00255 0.00208 0.00024 C 0.00208 -0.00162 0.00278 -0.00347 0.00382 -0.00347 C 0.00486 -0.0037 0.0059 -0.00277 0.0059 -0.00115 C 0.0059 0.00047 0.00555 0.00162 0.00469 0.00186 C 0.00399 0.00186 0.0033 0.00139 0.0033 0.00024 C 0.00312 -0.00069 0.00347 -0.00162 0.00399 -0.00162 C 0.00434 -0.00162 0.00486 -0.00162 0.00486 -0.00092 C 0.00486 -0.00046 0.00486 -0.00023 0.00469 -4.07407E-6 C 0.00451 -4.07407E-6 0.00451 0.00024 0.00434 -4.07407E-6 " pathEditMode="relative" rAng="0" ptsTypes="AAAAAAAAAAAAAAAAA">
                                      <p:cBhvr>
                                        <p:cTn id="457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0" dur="3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3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2" fill="hold">
                      <p:stCondLst>
                        <p:cond delay="indefinite"/>
                      </p:stCondLst>
                      <p:childTnLst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5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6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20" grpId="0" animBg="1"/>
      <p:bldP spid="122" grpId="0" animBg="1"/>
      <p:bldP spid="124" grpId="0" animBg="1"/>
      <p:bldP spid="126" grpId="0" animBg="1"/>
      <p:bldP spid="128" grpId="0" animBg="1"/>
      <p:bldP spid="130" grpId="0" animBg="1"/>
      <p:bldP spid="132" grpId="0" animBg="1"/>
      <p:bldP spid="134" grpId="0" animBg="1"/>
      <p:bldP spid="136" grpId="0" animBg="1"/>
      <p:bldP spid="138" grpId="0" animBg="1"/>
      <p:bldP spid="140" grpId="0" animBg="1"/>
      <p:bldP spid="142" grpId="0" animBg="1"/>
      <p:bldP spid="144" grpId="0" animBg="1"/>
      <p:bldP spid="146" grpId="0" animBg="1"/>
      <p:bldP spid="148" grpId="0" animBg="1"/>
      <p:bldP spid="150" grpId="0" animBg="1"/>
      <p:bldP spid="152" grpId="0" animBg="1"/>
      <p:bldP spid="154" grpId="0" animBg="1"/>
      <p:bldP spid="156" grpId="0" animBg="1"/>
      <p:bldP spid="158" grpId="0" animBg="1"/>
      <p:bldP spid="16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/>
          <p:cNvSpPr/>
          <p:nvPr/>
        </p:nvSpPr>
        <p:spPr>
          <a:xfrm>
            <a:off x="381000" y="1143000"/>
            <a:ext cx="8382000" cy="5105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2362200" y="1371075"/>
            <a:ext cx="4129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জেএসসি / সমমান পরীক্ষা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4" name="Table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310219"/>
              </p:ext>
            </p:extLst>
          </p:nvPr>
        </p:nvGraphicFramePr>
        <p:xfrm>
          <a:off x="5029200" y="1371600"/>
          <a:ext cx="15646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160"/>
                <a:gridCol w="391160"/>
                <a:gridCol w="391160"/>
                <a:gridCol w="391160"/>
              </a:tblGrid>
              <a:tr h="304799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০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5" name="TextBox 84"/>
          <p:cNvSpPr txBox="1"/>
          <p:nvPr/>
        </p:nvSpPr>
        <p:spPr>
          <a:xfrm>
            <a:off x="533400" y="1752599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Wingdings"/>
              </a:rPr>
              <a:t></a:t>
            </a:r>
            <a:r>
              <a:rPr lang="en-US" dirty="0">
                <a:sym typeface="Wingdings"/>
              </a:rPr>
              <a:t></a:t>
            </a:r>
            <a:endParaRPr lang="en-US" dirty="0"/>
          </a:p>
        </p:txBody>
      </p:sp>
      <p:graphicFrame>
        <p:nvGraphicFramePr>
          <p:cNvPr id="86" name="Table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213487"/>
              </p:ext>
            </p:extLst>
          </p:nvPr>
        </p:nvGraphicFramePr>
        <p:xfrm>
          <a:off x="381000" y="2133599"/>
          <a:ext cx="10668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পরীক্ষা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 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জেএসসি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জেডিসি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257679"/>
              </p:ext>
            </p:extLst>
          </p:nvPr>
        </p:nvGraphicFramePr>
        <p:xfrm>
          <a:off x="381000" y="3200400"/>
          <a:ext cx="1066800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বোর্ড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ঢাকা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কুমিল্লা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রাজশাহী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যশোর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চট্রগ্রাম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বরিশাল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সিলেট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দিনাজপুর 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মাদ্রাসা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598003"/>
              </p:ext>
            </p:extLst>
          </p:nvPr>
        </p:nvGraphicFramePr>
        <p:xfrm>
          <a:off x="1524001" y="2514599"/>
          <a:ext cx="1676400" cy="3647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552"/>
                <a:gridCol w="259552"/>
                <a:gridCol w="263761"/>
                <a:gridCol w="286207"/>
                <a:gridCol w="279011"/>
                <a:gridCol w="328317"/>
              </a:tblGrid>
              <a:tr h="355593">
                <a:tc gridSpan="6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327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9480">
                <a:tc gridSpan="6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9" name="Table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023394"/>
              </p:ext>
            </p:extLst>
          </p:nvPr>
        </p:nvGraphicFramePr>
        <p:xfrm>
          <a:off x="1600200" y="3261359"/>
          <a:ext cx="2286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0" name="Table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440024"/>
              </p:ext>
            </p:extLst>
          </p:nvPr>
        </p:nvGraphicFramePr>
        <p:xfrm>
          <a:off x="2057400" y="3261359"/>
          <a:ext cx="29972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72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1" name="Table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32175"/>
              </p:ext>
            </p:extLst>
          </p:nvPr>
        </p:nvGraphicFramePr>
        <p:xfrm>
          <a:off x="2590800" y="3261359"/>
          <a:ext cx="3048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2" name="Table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934835"/>
              </p:ext>
            </p:extLst>
          </p:nvPr>
        </p:nvGraphicFramePr>
        <p:xfrm>
          <a:off x="1828800" y="3276599"/>
          <a:ext cx="228600" cy="2743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4320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3" name="Table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754966"/>
              </p:ext>
            </p:extLst>
          </p:nvPr>
        </p:nvGraphicFramePr>
        <p:xfrm>
          <a:off x="2362200" y="3276599"/>
          <a:ext cx="228600" cy="2819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010554"/>
              </p:ext>
            </p:extLst>
          </p:nvPr>
        </p:nvGraphicFramePr>
        <p:xfrm>
          <a:off x="2895600" y="3276599"/>
          <a:ext cx="228600" cy="2743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4320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5" name="Table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916763"/>
              </p:ext>
            </p:extLst>
          </p:nvPr>
        </p:nvGraphicFramePr>
        <p:xfrm>
          <a:off x="3352797" y="2500532"/>
          <a:ext cx="2438402" cy="3671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59"/>
                <a:gridCol w="276262"/>
                <a:gridCol w="230220"/>
                <a:gridCol w="245566"/>
                <a:gridCol w="222545"/>
                <a:gridCol w="222545"/>
                <a:gridCol w="260915"/>
                <a:gridCol w="222545"/>
                <a:gridCol w="243649"/>
                <a:gridCol w="258996"/>
              </a:tblGrid>
              <a:tr h="379828">
                <a:tc gridSpan="10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6523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57733">
                <a:tc gridSpan="10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6" name="Table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320642"/>
              </p:ext>
            </p:extLst>
          </p:nvPr>
        </p:nvGraphicFramePr>
        <p:xfrm>
          <a:off x="3352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7" name="Table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257712"/>
              </p:ext>
            </p:extLst>
          </p:nvPr>
        </p:nvGraphicFramePr>
        <p:xfrm>
          <a:off x="3886200" y="327659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802741"/>
              </p:ext>
            </p:extLst>
          </p:nvPr>
        </p:nvGraphicFramePr>
        <p:xfrm>
          <a:off x="4363720" y="3276599"/>
          <a:ext cx="20828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Table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37059"/>
              </p:ext>
            </p:extLst>
          </p:nvPr>
        </p:nvGraphicFramePr>
        <p:xfrm>
          <a:off x="3657600" y="3261359"/>
          <a:ext cx="228600" cy="2834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0" name="Table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36045"/>
              </p:ext>
            </p:extLst>
          </p:nvPr>
        </p:nvGraphicFramePr>
        <p:xfrm>
          <a:off x="4114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1" name="Table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873094"/>
              </p:ext>
            </p:extLst>
          </p:nvPr>
        </p:nvGraphicFramePr>
        <p:xfrm>
          <a:off x="4572000" y="327659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2" name="Table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61929"/>
              </p:ext>
            </p:extLst>
          </p:nvPr>
        </p:nvGraphicFramePr>
        <p:xfrm>
          <a:off x="4800600" y="327659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3" name="Table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571644"/>
              </p:ext>
            </p:extLst>
          </p:nvPr>
        </p:nvGraphicFramePr>
        <p:xfrm>
          <a:off x="5257800" y="329183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4" name="Table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575006"/>
              </p:ext>
            </p:extLst>
          </p:nvPr>
        </p:nvGraphicFramePr>
        <p:xfrm>
          <a:off x="5486400" y="3276599"/>
          <a:ext cx="3048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5" name="Table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421720"/>
              </p:ext>
            </p:extLst>
          </p:nvPr>
        </p:nvGraphicFramePr>
        <p:xfrm>
          <a:off x="5029200" y="3276599"/>
          <a:ext cx="228600" cy="2834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3148"/>
              </p:ext>
            </p:extLst>
          </p:nvPr>
        </p:nvGraphicFramePr>
        <p:xfrm>
          <a:off x="5881688" y="2536933"/>
          <a:ext cx="1219200" cy="3602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600"/>
                <a:gridCol w="431800"/>
                <a:gridCol w="431800"/>
              </a:tblGrid>
              <a:tr h="379744">
                <a:tc gridSpan="3">
                  <a:txBody>
                    <a:bodyPr/>
                    <a:lstStyle/>
                    <a:p>
                      <a:pPr algn="ctr"/>
                      <a:r>
                        <a:rPr lang="bn-BD" sz="16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বিষয় কোড</a:t>
                      </a:r>
                      <a:endParaRPr lang="en-US" sz="16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306056"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9488">
                <a:tc>
                  <a:txBody>
                    <a:bodyPr/>
                    <a:lstStyle/>
                    <a:p>
                      <a:endParaRPr lang="en-US" sz="20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2143213"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107" name="Table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383054"/>
              </p:ext>
            </p:extLst>
          </p:nvPr>
        </p:nvGraphicFramePr>
        <p:xfrm>
          <a:off x="6324600" y="3352799"/>
          <a:ext cx="228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66700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190631"/>
              </p:ext>
            </p:extLst>
          </p:nvPr>
        </p:nvGraphicFramePr>
        <p:xfrm>
          <a:off x="6629400" y="3337559"/>
          <a:ext cx="2286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Table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287980"/>
              </p:ext>
            </p:extLst>
          </p:nvPr>
        </p:nvGraphicFramePr>
        <p:xfrm>
          <a:off x="6019800" y="3352799"/>
          <a:ext cx="2286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0" name="Table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661835"/>
              </p:ext>
            </p:extLst>
          </p:nvPr>
        </p:nvGraphicFramePr>
        <p:xfrm>
          <a:off x="7315200" y="2514600"/>
          <a:ext cx="1371600" cy="3608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831"/>
                <a:gridCol w="1025769"/>
              </a:tblGrid>
              <a:tr h="654816">
                <a:tc gridSpan="2">
                  <a:txBody>
                    <a:bodyPr/>
                    <a:lstStyle/>
                    <a:p>
                      <a:r>
                        <a:rPr lang="bn-BD" sz="1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অতিরিক্ত খাতার</a:t>
                      </a:r>
                      <a:r>
                        <a:rPr lang="bn-BD" sz="1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ক্রমিক নং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1" name="TextBox 110"/>
          <p:cNvSpPr txBox="1"/>
          <p:nvPr/>
        </p:nvSpPr>
        <p:spPr>
          <a:xfrm>
            <a:off x="1676400" y="206906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অবশ্যাই কালো কালির বলপয়েন্ট কলম দ্বারা বৃত্ত ভরাট করতে হবে ।</a:t>
            </a:r>
            <a:endParaRPr lang="en-US" dirty="0"/>
          </a:p>
        </p:txBody>
      </p:sp>
      <p:sp>
        <p:nvSpPr>
          <p:cNvPr id="112" name="TextBox 111"/>
          <p:cNvSpPr txBox="1"/>
          <p:nvPr/>
        </p:nvSpPr>
        <p:spPr>
          <a:xfrm>
            <a:off x="6934200" y="1219200"/>
            <a:ext cx="13858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1027965404</a:t>
            </a:r>
            <a:endParaRPr lang="en-US" dirty="0"/>
          </a:p>
        </p:txBody>
      </p:sp>
      <p:pic>
        <p:nvPicPr>
          <p:cNvPr id="113" name="Picture 112"/>
          <p:cNvPicPr>
            <a:picLocks noChangeAspect="1"/>
          </p:cNvPicPr>
          <p:nvPr/>
        </p:nvPicPr>
        <p:blipFill rotWithShape="1">
          <a:blip r:embed="rId2"/>
          <a:srcRect l="1237" t="11060" b="81301"/>
          <a:stretch/>
        </p:blipFill>
        <p:spPr>
          <a:xfrm>
            <a:off x="1519243" y="2895600"/>
            <a:ext cx="1685913" cy="304800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 rotWithShape="1">
          <a:blip r:embed="rId3"/>
          <a:srcRect t="12549" b="81304"/>
          <a:stretch/>
        </p:blipFill>
        <p:spPr>
          <a:xfrm>
            <a:off x="3352800" y="2895600"/>
            <a:ext cx="2438400" cy="304800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 rotWithShape="1">
          <a:blip r:embed="rId4"/>
          <a:srcRect t="10968" b="80629"/>
          <a:stretch/>
        </p:blipFill>
        <p:spPr>
          <a:xfrm>
            <a:off x="5866394" y="2899910"/>
            <a:ext cx="1249788" cy="304800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 rotWithShape="1">
          <a:blip r:embed="rId5"/>
          <a:srcRect l="29354" t="18655" r="5434" b="73055"/>
          <a:stretch/>
        </p:blipFill>
        <p:spPr>
          <a:xfrm>
            <a:off x="7627144" y="3200400"/>
            <a:ext cx="983456" cy="304800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 rotWithShape="1">
          <a:blip r:embed="rId6"/>
          <a:srcRect l="76191" t="18891" b="34282"/>
          <a:stretch/>
        </p:blipFill>
        <p:spPr>
          <a:xfrm>
            <a:off x="6248401" y="1386839"/>
            <a:ext cx="380999" cy="350519"/>
          </a:xfrm>
          <a:prstGeom prst="rect">
            <a:avLst/>
          </a:prstGeom>
        </p:spPr>
      </p:pic>
      <p:sp>
        <p:nvSpPr>
          <p:cNvPr id="118" name="Flowchart: Connector 117"/>
          <p:cNvSpPr/>
          <p:nvPr/>
        </p:nvSpPr>
        <p:spPr>
          <a:xfrm rot="60000">
            <a:off x="481069" y="258868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9" name="Picture 1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80551" y="2371058"/>
            <a:ext cx="441689" cy="390010"/>
          </a:xfrm>
          <a:prstGeom prst="rect">
            <a:avLst/>
          </a:prstGeom>
        </p:spPr>
      </p:pic>
      <p:sp>
        <p:nvSpPr>
          <p:cNvPr id="120" name="Flowchart: Connector 119"/>
          <p:cNvSpPr/>
          <p:nvPr/>
        </p:nvSpPr>
        <p:spPr>
          <a:xfrm rot="60000">
            <a:off x="486980" y="500412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1" name="Picture 1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95749" y="4783696"/>
            <a:ext cx="441689" cy="390010"/>
          </a:xfrm>
          <a:prstGeom prst="rect">
            <a:avLst/>
          </a:prstGeom>
        </p:spPr>
      </p:pic>
      <p:sp>
        <p:nvSpPr>
          <p:cNvPr id="122" name="Flowchart: Connector 121"/>
          <p:cNvSpPr/>
          <p:nvPr/>
        </p:nvSpPr>
        <p:spPr>
          <a:xfrm rot="60000">
            <a:off x="1627229" y="356920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3" name="Picture 1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1730219" y="3337517"/>
            <a:ext cx="441689" cy="390010"/>
          </a:xfrm>
          <a:prstGeom prst="rect">
            <a:avLst/>
          </a:prstGeom>
        </p:spPr>
      </p:pic>
      <p:sp>
        <p:nvSpPr>
          <p:cNvPr id="124" name="Flowchart: Connector 123"/>
          <p:cNvSpPr/>
          <p:nvPr/>
        </p:nvSpPr>
        <p:spPr>
          <a:xfrm rot="60000">
            <a:off x="1845465" y="495293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5" name="Picture 1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1939204" y="4708608"/>
            <a:ext cx="441689" cy="390010"/>
          </a:xfrm>
          <a:prstGeom prst="rect">
            <a:avLst/>
          </a:prstGeom>
        </p:spPr>
      </p:pic>
      <p:sp>
        <p:nvSpPr>
          <p:cNvPr id="126" name="Flowchart: Connector 125"/>
          <p:cNvSpPr/>
          <p:nvPr/>
        </p:nvSpPr>
        <p:spPr>
          <a:xfrm rot="60000">
            <a:off x="2135675" y="5464873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7" name="Picture 1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244546" y="5262993"/>
            <a:ext cx="441689" cy="390010"/>
          </a:xfrm>
          <a:prstGeom prst="rect">
            <a:avLst/>
          </a:prstGeom>
        </p:spPr>
      </p:pic>
      <p:sp>
        <p:nvSpPr>
          <p:cNvPr id="128" name="Flowchart: Connector 127"/>
          <p:cNvSpPr/>
          <p:nvPr/>
        </p:nvSpPr>
        <p:spPr>
          <a:xfrm rot="60000">
            <a:off x="2393213" y="384946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9" name="Picture 1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496274" y="3611880"/>
            <a:ext cx="441689" cy="390010"/>
          </a:xfrm>
          <a:prstGeom prst="rect">
            <a:avLst/>
          </a:prstGeom>
        </p:spPr>
      </p:pic>
      <p:sp>
        <p:nvSpPr>
          <p:cNvPr id="130" name="Flowchart: Connector 129"/>
          <p:cNvSpPr/>
          <p:nvPr/>
        </p:nvSpPr>
        <p:spPr>
          <a:xfrm rot="60000">
            <a:off x="2656119" y="4661492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1" name="Picture 1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752322" y="4423586"/>
            <a:ext cx="441689" cy="390010"/>
          </a:xfrm>
          <a:prstGeom prst="rect">
            <a:avLst/>
          </a:prstGeom>
        </p:spPr>
      </p:pic>
      <p:sp>
        <p:nvSpPr>
          <p:cNvPr id="132" name="Flowchart: Connector 131"/>
          <p:cNvSpPr/>
          <p:nvPr/>
        </p:nvSpPr>
        <p:spPr>
          <a:xfrm rot="60000">
            <a:off x="2925526" y="5771694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" name="Picture 1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016378" y="5546477"/>
            <a:ext cx="474502" cy="390010"/>
          </a:xfrm>
          <a:prstGeom prst="rect">
            <a:avLst/>
          </a:prstGeom>
        </p:spPr>
      </p:pic>
      <p:sp>
        <p:nvSpPr>
          <p:cNvPr id="134" name="Flowchart: Connector 133"/>
          <p:cNvSpPr/>
          <p:nvPr/>
        </p:nvSpPr>
        <p:spPr>
          <a:xfrm rot="60000">
            <a:off x="3393174" y="384485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495250" y="3615213"/>
            <a:ext cx="474502" cy="390010"/>
          </a:xfrm>
          <a:prstGeom prst="rect">
            <a:avLst/>
          </a:prstGeom>
        </p:spPr>
      </p:pic>
      <p:sp>
        <p:nvSpPr>
          <p:cNvPr id="136" name="Flowchart: Connector 135"/>
          <p:cNvSpPr/>
          <p:nvPr/>
        </p:nvSpPr>
        <p:spPr>
          <a:xfrm rot="60000">
            <a:off x="3685928" y="329133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783763" y="3078910"/>
            <a:ext cx="474502" cy="390010"/>
          </a:xfrm>
          <a:prstGeom prst="rect">
            <a:avLst/>
          </a:prstGeom>
        </p:spPr>
      </p:pic>
      <p:sp>
        <p:nvSpPr>
          <p:cNvPr id="138" name="Flowchart: Connector 137"/>
          <p:cNvSpPr/>
          <p:nvPr/>
        </p:nvSpPr>
        <p:spPr>
          <a:xfrm rot="60000">
            <a:off x="3908681" y="358010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9" name="Picture 13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017546" y="3361651"/>
            <a:ext cx="474502" cy="390010"/>
          </a:xfrm>
          <a:prstGeom prst="rect">
            <a:avLst/>
          </a:prstGeom>
        </p:spPr>
      </p:pic>
      <p:sp>
        <p:nvSpPr>
          <p:cNvPr id="140" name="Flowchart: Connector 139"/>
          <p:cNvSpPr/>
          <p:nvPr/>
        </p:nvSpPr>
        <p:spPr>
          <a:xfrm rot="60000">
            <a:off x="4132798" y="410986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1" name="Picture 1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242536" y="3873337"/>
            <a:ext cx="499064" cy="410199"/>
          </a:xfrm>
          <a:prstGeom prst="rect">
            <a:avLst/>
          </a:prstGeom>
        </p:spPr>
      </p:pic>
      <p:sp>
        <p:nvSpPr>
          <p:cNvPr id="142" name="Flowchart: Connector 141"/>
          <p:cNvSpPr/>
          <p:nvPr/>
        </p:nvSpPr>
        <p:spPr>
          <a:xfrm rot="60000">
            <a:off x="4365692" y="358010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" name="Picture 14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479798" y="3351747"/>
            <a:ext cx="474502" cy="390010"/>
          </a:xfrm>
          <a:prstGeom prst="rect">
            <a:avLst/>
          </a:prstGeom>
        </p:spPr>
      </p:pic>
      <p:sp>
        <p:nvSpPr>
          <p:cNvPr id="144" name="Flowchart: Connector 143"/>
          <p:cNvSpPr/>
          <p:nvPr/>
        </p:nvSpPr>
        <p:spPr>
          <a:xfrm rot="60000">
            <a:off x="4589125" y="384946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687974" y="3631597"/>
            <a:ext cx="474502" cy="390010"/>
          </a:xfrm>
          <a:prstGeom prst="rect">
            <a:avLst/>
          </a:prstGeom>
        </p:spPr>
      </p:pic>
      <p:sp>
        <p:nvSpPr>
          <p:cNvPr id="146" name="Flowchart: Connector 145"/>
          <p:cNvSpPr/>
          <p:nvPr/>
        </p:nvSpPr>
        <p:spPr>
          <a:xfrm rot="60000">
            <a:off x="4823678" y="466716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7" name="Picture 1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908821" y="4440981"/>
            <a:ext cx="474502" cy="390010"/>
          </a:xfrm>
          <a:prstGeom prst="rect">
            <a:avLst/>
          </a:prstGeom>
        </p:spPr>
      </p:pic>
      <p:sp>
        <p:nvSpPr>
          <p:cNvPr id="148" name="Flowchart: Connector 147"/>
          <p:cNvSpPr/>
          <p:nvPr/>
        </p:nvSpPr>
        <p:spPr>
          <a:xfrm rot="60000">
            <a:off x="5054632" y="5231214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9" name="Picture 14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131040" y="5012060"/>
            <a:ext cx="474502" cy="390010"/>
          </a:xfrm>
          <a:prstGeom prst="rect">
            <a:avLst/>
          </a:prstGeom>
        </p:spPr>
      </p:pic>
      <p:sp>
        <p:nvSpPr>
          <p:cNvPr id="150" name="Flowchart: Connector 149"/>
          <p:cNvSpPr/>
          <p:nvPr/>
        </p:nvSpPr>
        <p:spPr>
          <a:xfrm rot="60000">
            <a:off x="5273884" y="4416233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1" name="Picture 15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367360" y="4188272"/>
            <a:ext cx="474502" cy="390010"/>
          </a:xfrm>
          <a:prstGeom prst="rect">
            <a:avLst/>
          </a:prstGeom>
        </p:spPr>
      </p:pic>
      <p:sp>
        <p:nvSpPr>
          <p:cNvPr id="152" name="Flowchart: Connector 151"/>
          <p:cNvSpPr/>
          <p:nvPr/>
        </p:nvSpPr>
        <p:spPr>
          <a:xfrm rot="60000">
            <a:off x="5557691" y="5488438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651167" y="5258210"/>
            <a:ext cx="474502" cy="390010"/>
          </a:xfrm>
          <a:prstGeom prst="rect">
            <a:avLst/>
          </a:prstGeom>
        </p:spPr>
      </p:pic>
      <p:sp>
        <p:nvSpPr>
          <p:cNvPr id="154" name="Flowchart: Connector 153"/>
          <p:cNvSpPr/>
          <p:nvPr/>
        </p:nvSpPr>
        <p:spPr>
          <a:xfrm rot="60000">
            <a:off x="6053902" y="365792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5" name="Picture 15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153058" y="3438690"/>
            <a:ext cx="474502" cy="390010"/>
          </a:xfrm>
          <a:prstGeom prst="rect">
            <a:avLst/>
          </a:prstGeom>
        </p:spPr>
      </p:pic>
      <p:sp>
        <p:nvSpPr>
          <p:cNvPr id="156" name="Flowchart: Connector 155"/>
          <p:cNvSpPr/>
          <p:nvPr/>
        </p:nvSpPr>
        <p:spPr>
          <a:xfrm rot="60000">
            <a:off x="6357249" y="337899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7" name="Picture 15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454305" y="3164818"/>
            <a:ext cx="474502" cy="390010"/>
          </a:xfrm>
          <a:prstGeom prst="rect">
            <a:avLst/>
          </a:prstGeom>
        </p:spPr>
      </p:pic>
      <p:sp>
        <p:nvSpPr>
          <p:cNvPr id="158" name="Flowchart: Connector 157"/>
          <p:cNvSpPr/>
          <p:nvPr/>
        </p:nvSpPr>
        <p:spPr>
          <a:xfrm rot="60000">
            <a:off x="6657732" y="581820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9" name="Picture 15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752847" y="5601044"/>
            <a:ext cx="474502" cy="390010"/>
          </a:xfrm>
          <a:prstGeom prst="rect">
            <a:avLst/>
          </a:prstGeom>
        </p:spPr>
      </p:pic>
      <p:sp>
        <p:nvSpPr>
          <p:cNvPr id="160" name="Flowchart: Connector 159"/>
          <p:cNvSpPr/>
          <p:nvPr/>
        </p:nvSpPr>
        <p:spPr>
          <a:xfrm rot="60000">
            <a:off x="7383305" y="323870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1" name="Picture 16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7474236" y="3014039"/>
            <a:ext cx="474502" cy="39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7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07407E-6 C -3.61111E-6 -0.0037 0.00157 -0.00694 0.00365 -0.00694 C 0.00591 -0.00717 0.00782 -0.00486 0.00799 -0.00115 C 0.00834 0.00209 0.00677 0.0051 0.00486 0.00533 C 0.00296 0.00579 0.00122 0.00348 0.00105 0.00047 C 0.00105 -0.00231 0.00209 -0.00509 0.00382 -0.00532 C 0.00539 -0.00532 0.00677 -0.0037 0.00695 -0.00115 C 0.00712 0.00116 0.00608 0.00348 0.00469 0.00348 C 0.00348 0.00371 0.00226 0.00255 0.00209 0.00024 C 0.00209 -0.00162 0.00278 -0.00347 0.00382 -0.00347 C 0.00486 -0.0037 0.00591 -0.00277 0.00591 -0.00115 C 0.00591 0.00047 0.00556 0.00162 0.00469 0.00186 C 0.004 0.00186 0.0033 0.00139 0.0033 0.00024 C 0.00313 -0.00069 0.00348 -0.00162 0.004 -0.00162 C 0.00434 -0.00162 0.00486 -0.00162 0.00486 -0.00092 C 0.00486 -0.00046 0.00486 -0.00023 0.00469 -4.07407E-6 C 0.00452 -4.07407E-6 0.00452 0.00024 0.00434 -4.07407E-6 " pathEditMode="relative" rAng="0" ptsTypes="AAAAAAAAAAAAAAAAA">
                                      <p:cBhvr>
                                        <p:cTn id="17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0.00208 C -0.00434 -0.00162 -0.00278 -0.00487 -0.0007 -0.00487 C 0.00156 -0.0051 0.00347 -0.00278 0.00364 0.00092 C 0.00399 0.00416 0.00243 0.00717 0.00052 0.0074 C -0.00139 0.00787 -0.00313 0.00555 -0.0033 0.00254 C -0.0033 -0.00024 -0.00226 -0.00301 -0.00052 -0.00324 C 0.00104 -0.00324 0.00243 -0.00162 0.0026 0.00092 C 0.00277 0.00324 0.00173 0.00555 0.00034 0.00555 C -0.00087 0.00578 -0.00209 0.00463 -0.00226 0.00231 C -0.00226 0.00046 -0.00157 -0.00139 -0.00052 -0.00139 C 0.00052 -0.00162 0.00156 -0.0007 0.00156 0.00092 C 0.00156 0.00254 0.00121 0.0037 0.00034 0.00393 C -0.00035 0.00393 -0.00105 0.00347 -0.00105 0.00231 C -0.00122 0.00138 -0.00087 0.00046 -0.00035 0.00046 C 3.88889E-6 0.00046 0.00052 0.00046 0.00052 0.00115 C 0.00052 0.00162 0.00052 0.00185 0.00034 0.00208 C 0.00017 0.00208 0.00017 0.00231 3.88889E-6 0.00208 " pathEditMode="relative" rAng="0" ptsTypes="AAAAAAAAAAAAAAAAA">
                                      <p:cBhvr>
                                        <p:cTn id="37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7037E-6 C 1.94444E-6 -0.00371 0.00156 -0.00695 0.00364 -0.00695 C 0.0059 -0.00718 0.00781 -0.00486 0.00798 -0.00116 C 0.00833 0.00208 0.00677 0.00509 0.00486 0.00532 C 0.00295 0.00578 0.00121 0.00347 0.00104 0.00046 C 0.00104 -0.00232 0.00208 -0.0051 0.00382 -0.00533 C 0.00538 -0.00533 0.00677 -0.00371 0.00694 -0.00116 C 0.00712 0.00115 0.00607 0.00347 0.00469 0.00347 C 0.00347 0.0037 0.00226 0.00254 0.00208 0.00023 C 0.00208 -0.00162 0.00278 -0.00348 0.00382 -0.00348 C 0.00486 -0.00371 0.0059 -0.00278 0.0059 -0.00116 C 0.0059 0.00046 0.00555 0.00162 0.00469 0.00185 C 0.00399 0.00185 0.0033 0.00139 0.0033 0.00023 C 0.00312 -0.0007 0.00347 -0.00162 0.00399 -0.00162 C 0.00434 -0.00162 0.00486 -0.00162 0.00486 -0.00093 C 0.00486 -0.00047 0.00486 -0.00024 0.00469 3.7037E-6 C 0.00451 3.7037E-6 0.00451 0.00023 0.00434 3.7037E-6 " pathEditMode="relative" rAng="0" ptsTypes="AAAAAAAAAAAAAAAAA">
                                      <p:cBhvr>
                                        <p:cTn id="62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6 C -4.72222E-6 -0.00371 0.00157 -0.00695 0.00365 -0.00695 C 0.00591 -0.00718 0.00782 -0.00486 0.00799 -0.00116 C 0.00834 0.00208 0.00678 0.00509 0.00487 0.00532 C 0.00296 0.00578 0.00122 0.00347 0.00105 0.00046 C 0.00105 -0.00232 0.00209 -0.0051 0.00382 -0.00533 C 0.00539 -0.00533 0.00678 -0.00371 0.00695 -0.00116 C 0.00712 0.00115 0.00608 0.00347 0.00469 0.00347 C 0.00348 0.0037 0.00226 0.00254 0.00209 0.00023 C 0.00209 -0.00162 0.00278 -0.00348 0.00382 -0.00348 C 0.00487 -0.00371 0.00591 -0.00278 0.00591 -0.00116 C 0.00591 0.00046 0.00556 0.00162 0.00469 0.00185 C 0.004 0.00185 0.0033 0.00139 0.0033 0.00023 C 0.00313 -0.0007 0.00348 -0.00162 0.004 -0.00162 C 0.00435 -0.00162 0.00487 -0.00162 0.00487 -0.00093 C 0.00487 -0.00047 0.00487 -0.00024 0.00469 3.7037E-6 C 0.00452 3.7037E-6 0.00452 0.00023 0.00435 3.7037E-6 " pathEditMode="relative" rAng="0" ptsTypes="AAAAAAAAAAAAAAAAA">
                                      <p:cBhvr>
                                        <p:cTn id="82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C 1.94444E-6 -0.0037 0.00156 -0.00694 0.00364 -0.00694 C 0.0059 -0.00717 0.00781 -0.00486 0.00798 -0.00115 C 0.00833 0.00209 0.00677 0.0051 0.00486 0.00533 C 0.00295 0.00579 0.00121 0.00348 0.00104 0.00047 C 0.00104 -0.00231 0.00208 -0.00509 0.00382 -0.00532 C 0.00538 -0.00532 0.00677 -0.0037 0.00694 -0.00115 C 0.00712 0.00116 0.00607 0.00348 0.00469 0.00348 C 0.00347 0.00371 0.00226 0.00255 0.00208 0.00023 C 0.00208 -0.00162 0.00278 -0.00347 0.00382 -0.00347 C 0.00486 -0.0037 0.0059 -0.00277 0.0059 -0.00115 C 0.0059 0.00047 0.00555 0.00162 0.00469 0.00186 C 0.00399 0.00186 0.0033 0.00139 0.0033 0.00023 C 0.00312 -0.00069 0.00347 -0.00162 0.00399 -0.00162 C 0.00434 -0.00162 0.00486 -0.00162 0.00486 -0.00092 C 0.00486 -0.00046 0.00486 -0.00023 0.00469 -3.33333E-6 C 0.00451 -3.33333E-6 0.00451 0.00023 0.00434 -3.33333E-6 " pathEditMode="relative" rAng="0" ptsTypes="AAAAAAAAAAAAAAAAA">
                                      <p:cBhvr>
                                        <p:cTn id="102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59259E-6 C 1.38889E-6 -0.0037 0.00156 -0.00694 0.00364 -0.00694 C 0.0059 -0.00717 0.00781 -0.00486 0.00798 -0.00115 C 0.00833 0.00209 0.00677 0.0051 0.00486 0.00533 C 0.00295 0.00579 0.00121 0.00347 0.00104 0.00047 C 0.00104 -0.00231 0.00208 -0.00509 0.00382 -0.00532 C 0.00538 -0.00532 0.00677 -0.0037 0.00694 -0.00115 C 0.00712 0.00116 0.00608 0.00347 0.00469 0.00347 C 0.00347 0.00371 0.00226 0.00255 0.00208 0.00023 C 0.00208 -0.00162 0.00278 -0.00347 0.00382 -0.00347 C 0.00486 -0.0037 0.0059 -0.00278 0.0059 -0.00115 C 0.0059 0.00047 0.00555 0.00162 0.00469 0.00185 C 0.00399 0.00185 0.0033 0.00139 0.0033 0.00023 C 0.00312 -0.00069 0.00347 -0.00162 0.00399 -0.00162 C 0.00434 -0.00162 0.00486 -0.00162 0.00486 -0.00092 C 0.00486 -0.00046 0.00486 -0.00023 0.00469 -2.59259E-6 C 0.00451 -2.59259E-6 0.00451 0.00023 0.00434 -2.59259E-6 " pathEditMode="relative" rAng="0" ptsTypes="AAAAAAAAAAAAAAAAA">
                                      <p:cBhvr>
                                        <p:cTn id="122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037E-7 C -3.61111E-6 -0.0037 0.00157 -0.00694 0.00365 -0.00694 C 0.00591 -0.00718 0.00782 -0.00486 0.00799 -0.00116 C 0.00834 0.00208 0.00677 0.00509 0.00486 0.00532 C 0.00296 0.00579 0.00122 0.00347 0.00105 0.00046 C 0.00105 -0.00232 0.00209 -0.00509 0.00382 -0.00532 C 0.00539 -0.00532 0.00677 -0.0037 0.00695 -0.00116 C 0.00712 0.00116 0.00608 0.00347 0.00469 0.00347 C 0.00348 0.0037 0.00226 0.00255 0.00209 0.00023 C 0.00209 -0.00162 0.00278 -0.00347 0.00382 -0.00347 C 0.00486 -0.0037 0.00591 -0.00278 0.00591 -0.00116 C 0.00591 0.00046 0.00556 0.00162 0.00469 0.00185 C 0.004 0.00185 0.0033 0.00139 0.0033 0.00023 C 0.00313 -0.00069 0.00348 -0.00162 0.004 -0.00162 C 0.00434 -0.00162 0.00486 -0.00162 0.00486 -0.00093 C 0.00486 -0.00046 0.00486 -0.00023 0.00469 3.7037E-7 C 0.00452 3.7037E-7 0.00452 0.00023 0.00434 3.7037E-7 " pathEditMode="relative" rAng="0" ptsTypes="AAAAAAAAAAAAAAAAA">
                                      <p:cBhvr>
                                        <p:cTn id="142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3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C 8.33333E-7 -0.00371 0.00156 -0.00695 0.00365 -0.00695 C 0.0059 -0.00718 0.00781 -0.00486 0.00799 -0.00116 C 0.00833 0.00208 0.00677 0.00509 0.00486 0.00532 C 0.00295 0.00579 0.00121 0.00347 0.00104 0.00046 C 0.00104 -0.00232 0.00208 -0.00509 0.00382 -0.00533 C 0.00538 -0.00533 0.00677 -0.00371 0.00694 -0.00116 C 0.00712 0.00116 0.00608 0.00347 0.00469 0.00347 C 0.00347 0.0037 0.00226 0.00254 0.00208 0.00023 C 0.00208 -0.00162 0.00278 -0.00347 0.00382 -0.00347 C 0.00486 -0.00371 0.0059 -0.00278 0.0059 -0.00116 C 0.0059 0.00046 0.00555 0.00162 0.00469 0.00185 C 0.00399 0.00185 0.0033 0.00139 0.0033 0.00023 C 0.00312 -0.0007 0.00347 -0.00162 0.00399 -0.00162 C 0.00434 -0.00162 0.00486 -0.00162 0.00486 -0.00093 C 0.00486 -0.00046 0.00486 -0.00023 0.00469 1.48148E-6 C 0.00451 1.48148E-6 0.00451 0.00023 0.00434 1.48148E-6 " pathEditMode="relative" rAng="0" ptsTypes="AAAAAAAAAAAAAAAAA">
                                      <p:cBhvr>
                                        <p:cTn id="162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44444E-6 C 2.77778E-7 -0.00371 0.00156 -0.00695 0.00365 -0.00695 C 0.0059 -0.00718 0.00781 -0.00487 0.00799 -0.00116 C 0.00833 0.00208 0.00677 0.00509 0.00486 0.00532 C 0.00295 0.00578 0.00122 0.00347 0.00104 0.00046 C 0.00104 -0.00232 0.00208 -0.0051 0.00382 -0.00533 C 0.00538 -0.00533 0.00677 -0.00371 0.00694 -0.00116 C 0.00712 0.00115 0.00608 0.00347 0.00469 0.00347 C 0.00347 0.0037 0.00226 0.00254 0.00208 0.00023 C 0.00208 -0.00162 0.00278 -0.00348 0.00382 -0.00348 C 0.00486 -0.00371 0.0059 -0.00278 0.0059 -0.00116 C 0.0059 0.00046 0.00556 0.00162 0.00469 0.00185 C 0.00399 0.00185 0.0033 0.00138 0.0033 0.00023 C 0.00312 -0.0007 0.00347 -0.00162 0.00399 -0.00162 C 0.00434 -0.00162 0.00486 -0.00162 0.00486 -0.00093 C 0.00486 -0.00047 0.00486 -0.00024 0.00469 4.44444E-6 C 0.00451 4.44444E-6 0.00451 0.00023 0.00434 4.44444E-6 " pathEditMode="relative" rAng="0" ptsTypes="AAAAAAAAAAAAAAAAA">
                                      <p:cBhvr>
                                        <p:cTn id="187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3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C -3.33333E-6 -0.0037 0.00157 -0.00694 0.00365 -0.00694 C 0.00591 -0.00717 0.00782 -0.00486 0.00799 -0.00115 C 0.00834 0.00209 0.00677 0.0051 0.00486 0.00533 C 0.00295 0.00579 0.00122 0.00348 0.00105 0.00047 C 0.00105 -0.00231 0.00209 -0.00509 0.00382 -0.00532 C 0.00539 -0.00532 0.00677 -0.0037 0.00695 -0.00115 C 0.00712 0.00116 0.00608 0.00348 0.00469 0.00348 C 0.00348 0.00371 0.00226 0.00255 0.00209 0.00024 C 0.00209 -0.00162 0.00278 -0.00347 0.00382 -0.00347 C 0.00486 -0.0037 0.00591 -0.00277 0.00591 -0.00115 C 0.00591 0.00047 0.00556 0.00163 0.00469 0.00186 C 0.004 0.00186 0.0033 0.00139 0.0033 0.00024 C 0.00313 -0.00069 0.00348 -0.00162 0.004 -0.00162 C 0.00434 -0.00162 0.00486 -0.00162 0.00486 -0.00092 C 0.00486 -0.00046 0.00486 -0.00023 0.00469 -4.81481E-6 C 0.00452 -4.81481E-6 0.00452 0.00024 0.00434 -4.81481E-6 " pathEditMode="relative" rAng="0" ptsTypes="AAAAAAAAAAAAAAAAA">
                                      <p:cBhvr>
                                        <p:cTn id="207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48148E-6 C 2.22222E-6 -0.00371 0.00156 -0.00695 0.00364 -0.00695 C 0.0059 -0.00718 0.00781 -0.00486 0.00798 -0.00116 C 0.00833 0.00208 0.00677 0.00509 0.00486 0.00532 C 0.00295 0.00579 0.00121 0.00347 0.00104 0.00046 C 0.00104 -0.00232 0.00208 -0.00509 0.00382 -0.00533 C 0.00538 -0.00533 0.00677 -0.00371 0.00694 -0.00116 C 0.00712 0.00116 0.00607 0.00347 0.00469 0.00347 C 0.00347 0.0037 0.00225 0.00254 0.00208 0.00023 C 0.00208 -0.00162 0.00278 -0.00347 0.00382 -0.00347 C 0.00486 -0.00371 0.0059 -0.00278 0.0059 -0.00116 C 0.0059 0.00046 0.00555 0.00162 0.00469 0.00185 C 0.00399 0.00185 0.0033 0.00139 0.0033 0.00023 C 0.00312 -0.0007 0.00347 -0.00162 0.00399 -0.00162 C 0.00434 -0.00162 0.00486 -0.00162 0.00486 -0.00093 C 0.00486 -0.00046 0.00486 -0.00023 0.00469 1.48148E-6 C 0.00451 1.48148E-6 0.00451 0.00023 0.00434 1.48148E-6 " pathEditMode="relative" rAng="0" ptsTypes="AAAAAAAAAAAAAAAAA">
                                      <p:cBhvr>
                                        <p:cTn id="227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3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C 4.16667E-6 -0.00371 0.00156 -0.00695 0.00364 -0.00695 C 0.0059 -0.00718 0.00781 -0.00487 0.00798 -0.00116 C 0.00833 0.00208 0.00677 0.00509 0.00486 0.00532 C 0.00295 0.00578 0.00121 0.00347 0.00104 0.00046 C 0.00104 -0.00232 0.00208 -0.0051 0.00382 -0.00533 C 0.00538 -0.00533 0.00677 -0.00371 0.00694 -0.00116 C 0.00711 0.00115 0.00607 0.00347 0.00468 0.00347 C 0.00347 0.0037 0.00225 0.00254 0.00208 0.00023 C 0.00208 -0.00162 0.00277 -0.00348 0.00382 -0.00348 C 0.00486 -0.00371 0.0059 -0.00278 0.0059 -0.00116 C 0.0059 0.00046 0.00555 0.00162 0.00468 0.00185 C 0.00399 0.00185 0.00329 0.00138 0.00329 0.00023 C 0.00312 -0.0007 0.00347 -0.00162 0.00399 -0.00162 C 0.00434 -0.00162 0.00486 -0.00162 0.00486 -0.00093 C 0.00486 -0.00047 0.00486 -0.00024 0.00468 4.07407E-6 C 0.00451 4.07407E-6 0.00451 0.00023 0.00434 4.07407E-6 " pathEditMode="relative" rAng="0" ptsTypes="AAAAAAAAAAAAAAAAA">
                                      <p:cBhvr>
                                        <p:cTn id="247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3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7 C 1.38889E-6 -0.0037 0.00156 -0.00694 0.00364 -0.00694 C 0.0059 -0.00718 0.00781 -0.00486 0.00798 -0.00116 C 0.00833 0.00208 0.00677 0.00509 0.00486 0.00532 C 0.00295 0.00579 0.00121 0.00347 0.00104 0.00046 C 0.00104 -0.00232 0.00208 -0.00509 0.00382 -0.00532 C 0.00538 -0.00532 0.00677 -0.0037 0.00694 -0.00116 C 0.00712 0.00116 0.00608 0.00347 0.00469 0.00347 C 0.00347 0.0037 0.00226 0.00255 0.00208 0.00023 C 0.00208 -0.00162 0.00278 -0.00347 0.00382 -0.00347 C 0.00486 -0.0037 0.0059 -0.00278 0.0059 -0.00116 C 0.0059 0.00046 0.00555 0.00162 0.00469 0.00185 C 0.00399 0.00185 0.0033 0.00139 0.0033 0.00023 C 0.00312 -0.00069 0.00347 -0.00162 0.00399 -0.00162 C 0.00434 -0.00162 0.00486 -0.00162 0.00486 -0.00093 C 0.00486 -0.00046 0.00486 -0.00023 0.00469 3.7037E-7 C 0.00451 3.7037E-7 0.00451 0.00023 0.00434 3.7037E-7 " pathEditMode="relative" rAng="0" ptsTypes="AAAAAAAAAAAAAAAAA">
                                      <p:cBhvr>
                                        <p:cTn id="267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3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7 C -1.66667E-6 -0.0037 0.00156 -0.00694 0.00365 -0.00694 C 0.0059 -0.00718 0.00781 -0.00486 0.00799 -0.00116 C 0.00834 0.00208 0.00677 0.00509 0.00486 0.00532 C 0.00295 0.00579 0.00122 0.00347 0.00104 0.00046 C 0.00104 -0.00231 0.00209 -0.00509 0.00382 -0.00532 C 0.00538 -0.00532 0.00677 -0.0037 0.00695 -0.00116 C 0.00712 0.00116 0.00608 0.00347 0.00469 0.00347 C 0.00347 0.0037 0.00226 0.00255 0.00209 0.00023 C 0.00209 -0.00162 0.00278 -0.00347 0.00382 -0.00347 C 0.00486 -0.0037 0.0059 -0.00278 0.0059 -0.00116 C 0.0059 0.00046 0.00556 0.00162 0.00469 0.00185 C 0.00399 0.00185 0.0033 0.00139 0.0033 0.00023 C 0.00313 -0.00069 0.00347 -0.00162 0.00399 -0.00162 C 0.00434 -0.00162 0.00486 -0.00162 0.00486 -0.00093 C 0.00486 -0.00046 0.00486 -0.00023 0.00469 -3.7037E-7 C 0.00452 -3.7037E-7 0.00452 0.00023 0.00434 -3.7037E-7 " pathEditMode="relative" rAng="0" ptsTypes="AAAAAAAAAAAAAAAAA">
                                      <p:cBhvr>
                                        <p:cTn id="287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3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3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5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07407E-6 C -3.61111E-6 -0.00371 0.00157 -0.00695 0.00365 -0.00695 C 0.00591 -0.00718 0.00782 -0.00487 0.00799 -0.00116 C 0.00834 0.00208 0.00677 0.00509 0.00486 0.00532 C 0.00296 0.00578 0.00122 0.00347 0.00105 0.00046 C 0.00105 -0.00232 0.00209 -0.0051 0.00382 -0.00533 C 0.00539 -0.00533 0.00677 -0.00371 0.00695 -0.00116 C 0.00712 0.00115 0.00608 0.00347 0.00469 0.00347 C 0.00348 0.0037 0.00226 0.00254 0.00209 0.00023 C 0.00209 -0.00162 0.00278 -0.00348 0.00382 -0.00348 C 0.00486 -0.00371 0.00591 -0.00278 0.00591 -0.00116 C 0.00591 0.00046 0.00556 0.00162 0.00469 0.00185 C 0.004 0.00185 0.0033 0.00138 0.0033 0.00023 C 0.00313 -0.0007 0.00348 -0.00162 0.004 -0.00162 C 0.00434 -0.00162 0.00486 -0.00162 0.00486 -0.00093 C 0.00486 -0.00047 0.00486 -0.00024 0.00469 4.07407E-6 C 0.00452 4.07407E-6 0.00452 0.00023 0.00434 4.07407E-6 " pathEditMode="relative" rAng="0" ptsTypes="AAAAAAAAAAAAAAAAA">
                                      <p:cBhvr>
                                        <p:cTn id="307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3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3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5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C 8.33333E-7 -0.0037 0.00156 -0.00695 0.00365 -0.00695 C 0.0059 -0.00718 0.00781 -0.00486 0.00799 -0.00116 C 0.00833 0.00208 0.00677 0.00509 0.00486 0.00532 C 0.00295 0.00579 0.00121 0.00347 0.00104 0.00046 C 0.00104 -0.00232 0.00208 -0.00509 0.00382 -0.00532 C 0.00538 -0.00532 0.00677 -0.0037 0.00694 -0.00116 C 0.00712 0.00116 0.00608 0.00347 0.00469 0.00347 C 0.00347 0.0037 0.00226 0.00255 0.00208 0.00023 C 0.00208 -0.00162 0.00278 -0.00347 0.00382 -0.00347 C 0.00486 -0.0037 0.0059 -0.00278 0.0059 -0.00116 C 0.0059 0.00046 0.00555 0.00162 0.00469 0.00185 C 0.00399 0.00185 0.0033 0.00139 0.0033 0.00023 C 0.00312 -0.0007 0.00347 -0.00162 0.00399 -0.00162 C 0.00434 -0.00162 0.00486 -0.00162 0.00486 -0.00093 C 0.00486 -0.00046 0.00486 -0.00023 0.00469 7.40741E-7 C 0.00451 7.40741E-7 0.00451 0.00023 0.00434 7.40741E-7 " pathEditMode="relative" rAng="0" ptsTypes="AAAAAAAAAAAAAAAAA">
                                      <p:cBhvr>
                                        <p:cTn id="327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" dur="3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5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7 C 2.77778E-6 -0.0037 0.00156 -0.00694 0.00364 -0.00694 C 0.0059 -0.00718 0.00781 -0.00486 0.00798 -0.00116 C 0.00833 0.00208 0.00677 0.00509 0.00486 0.00532 C 0.00295 0.00579 0.00121 0.00347 0.00104 0.00046 C 0.00104 -0.00231 0.00208 -0.00509 0.00382 -0.00532 C 0.00538 -0.00532 0.00677 -0.0037 0.00694 -0.00116 C 0.00712 0.00116 0.00607 0.00347 0.00468 0.00347 C 0.00347 0.0037 0.00225 0.00255 0.00208 0.00023 C 0.00208 -0.00162 0.00278 -0.00347 0.00382 -0.00347 C 0.00486 -0.0037 0.0059 -0.00278 0.0059 -0.00116 C 0.0059 0.00046 0.00555 0.00162 0.00468 0.00185 C 0.00399 0.00185 0.0033 0.00139 0.0033 0.00023 C 0.00312 -0.00069 0.00347 -0.00162 0.00399 -0.00162 C 0.00434 -0.00162 0.00486 -0.00162 0.00486 -0.00093 C 0.00486 -0.00046 0.00486 -0.00023 0.00468 -3.7037E-7 C 0.00451 -3.7037E-7 0.00451 0.00023 0.00434 -3.7037E-7 " pathEditMode="relative" rAng="0" ptsTypes="AAAAAAAAAAAAAAAAA">
                                      <p:cBhvr>
                                        <p:cTn id="347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" dur="3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3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5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11111E-6 C -3.61111E-6 -0.0037 0.00157 -0.00695 0.00365 -0.00695 C 0.00591 -0.00718 0.00782 -0.00486 0.00799 -0.00116 C 0.00834 0.00208 0.00677 0.00509 0.00486 0.00532 C 0.00296 0.00579 0.00122 0.00347 0.00105 0.00046 C 0.00105 -0.00232 0.00209 -0.00509 0.00382 -0.00533 C 0.00539 -0.00533 0.00677 -0.0037 0.00695 -0.00116 C 0.00712 0.00116 0.00608 0.00347 0.00469 0.00347 C 0.00348 0.0037 0.00226 0.00255 0.00209 0.00023 C 0.00209 -0.00162 0.00278 -0.00347 0.00382 -0.00347 C 0.00486 -0.0037 0.00591 -0.00278 0.00591 -0.00116 C 0.00591 0.00046 0.00556 0.00162 0.00469 0.00185 C 0.004 0.00185 0.0033 0.00139 0.0033 0.00023 C 0.00313 -0.0007 0.00348 -0.00162 0.004 -0.00162 C 0.00434 -0.00162 0.00486 -0.00162 0.00486 -0.00093 C 0.00486 -0.00046 0.00486 -0.00023 0.00469 1.11111E-6 C 0.00452 1.11111E-6 0.00452 0.00023 0.00434 1.11111E-6 " pathEditMode="relative" rAng="0" ptsTypes="AAAAAAAAAAAAAAAAA">
                                      <p:cBhvr>
                                        <p:cTn id="367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0" dur="3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3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5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6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1111E-6 C -4.72222E-6 -0.0037 0.00157 -0.00694 0.00365 -0.00694 C 0.00591 -0.00717 0.00782 -0.00486 0.00799 -0.00116 C 0.00834 0.00208 0.00678 0.00509 0.00487 0.00533 C 0.00296 0.00579 0.00122 0.00347 0.00105 0.00046 C 0.00105 -0.00231 0.00209 -0.00509 0.00382 -0.00532 C 0.00539 -0.00532 0.00678 -0.0037 0.00695 -0.00116 C 0.00712 0.00116 0.00608 0.00347 0.00469 0.00347 C 0.00348 0.0037 0.00226 0.00255 0.00209 0.00023 C 0.00209 -0.00162 0.00278 -0.00347 0.00382 -0.00347 C 0.00487 -0.0037 0.00591 -0.00278 0.00591 -0.00116 C 0.00591 0.00046 0.00556 0.00162 0.00469 0.00185 C 0.004 0.00185 0.0033 0.00139 0.0033 0.00023 C 0.00313 -0.00069 0.00348 -0.00162 0.004 -0.00162 C 0.00435 -0.00162 0.00487 -0.00162 0.00487 -0.00092 C 0.00487 -0.00046 0.00487 -0.00023 0.00469 -1.11111E-6 C 0.00452 -1.11111E-6 0.00452 0.00023 0.00435 -1.11111E-6 " pathEditMode="relative" rAng="0" ptsTypes="AAAAAAAAAAAAAAAAA">
                                      <p:cBhvr>
                                        <p:cTn id="392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9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3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3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0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1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C -8.33333E-7 -0.0037 0.00156 -0.00694 0.00365 -0.00694 C 0.0059 -0.00717 0.00781 -0.00486 0.00799 -0.00115 C 0.00833 0.00209 0.00677 0.0051 0.00486 0.00533 C 0.00295 0.00579 0.00122 0.00348 0.00104 0.00047 C 0.00104 -0.00231 0.00208 -0.00509 0.00382 -0.00532 C 0.00538 -0.00532 0.00677 -0.0037 0.00695 -0.00115 C 0.00712 0.00116 0.00608 0.00348 0.00469 0.00348 C 0.00347 0.00371 0.00226 0.00255 0.00208 0.00024 C 0.00208 -0.00162 0.00278 -0.00347 0.00382 -0.00347 C 0.00486 -0.0037 0.0059 -0.00277 0.0059 -0.00115 C 0.0059 0.00047 0.00556 0.00163 0.00469 0.00186 C 0.00399 0.00186 0.0033 0.00139 0.0033 0.00024 C 0.00313 -0.00069 0.00347 -0.00162 0.00399 -0.00162 C 0.00434 -0.00162 0.00486 -0.00162 0.00486 -0.00092 C 0.00486 -0.00046 0.00486 -0.00023 0.00469 -4.81481E-6 C 0.00451 -4.81481E-6 0.00451 0.00024 0.00434 -4.81481E-6 " pathEditMode="relative" rAng="0" ptsTypes="AAAAAAAAAAAAAAAAA">
                                      <p:cBhvr>
                                        <p:cTn id="412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3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3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0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1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C 2.77778E-7 -0.0037 0.00156 -0.00695 0.00365 -0.00695 C 0.0059 -0.00718 0.00781 -0.00486 0.00799 -0.00116 C 0.00833 0.00208 0.00677 0.00509 0.00486 0.00532 C 0.00295 0.00579 0.00122 0.00347 0.00104 0.00046 C 0.00104 -0.00232 0.00208 -0.00509 0.00382 -0.00533 C 0.00538 -0.00533 0.00677 -0.0037 0.00694 -0.00116 C 0.00712 0.00116 0.00608 0.00347 0.00469 0.00347 C 0.00347 0.0037 0.00226 0.00255 0.00208 0.00023 C 0.00208 -0.00162 0.00278 -0.00347 0.00382 -0.00347 C 0.00486 -0.0037 0.0059 -0.00278 0.0059 -0.00116 C 0.0059 0.00046 0.00556 0.00162 0.00469 0.00185 C 0.00399 0.00185 0.0033 0.00139 0.0033 0.00023 C 0.00312 -0.0007 0.00347 -0.00162 0.00399 -0.00162 C 0.00434 -0.00162 0.00486 -0.00162 0.00486 -0.00093 C 0.00486 -0.00046 0.00486 -0.00023 0.00469 1.11111E-6 C 0.00451 1.11111E-6 0.00451 0.00023 0.00434 1.11111E-6 " pathEditMode="relative" rAng="0" ptsTypes="AAAAAAAAAAAAAAAAA">
                                      <p:cBhvr>
                                        <p:cTn id="432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00" y="-9300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5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0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1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C 8.33333E-7 -0.0037 0.00156 -0.00694 0.00365 -0.00694 C 0.0059 -0.00717 0.00781 -0.00486 0.00799 -0.00115 C 0.00833 0.00209 0.00677 0.0051 0.00486 0.00533 C 0.00295 0.00579 0.00121 0.00348 0.00104 0.00047 C 0.00104 -0.00231 0.00208 -0.00509 0.00382 -0.00532 C 0.00538 -0.00532 0.00677 -0.0037 0.00694 -0.00115 C 0.00712 0.00116 0.00608 0.00348 0.00469 0.00348 C 0.00347 0.00371 0.00226 0.00255 0.00208 0.00024 C 0.00208 -0.00162 0.00278 -0.00347 0.00382 -0.00347 C 0.00486 -0.0037 0.0059 -0.00277 0.0059 -0.00115 C 0.0059 0.00047 0.00555 0.00162 0.00469 0.00186 C 0.00399 0.00186 0.0033 0.00139 0.0033 0.00024 C 0.00312 -0.00069 0.00347 -0.00162 0.00399 -0.00162 C 0.00434 -0.00162 0.00486 -0.00162 0.00486 -0.00092 C 0.00486 -0.00046 0.00486 -0.00023 0.00469 -4.07407E-6 C 0.00451 -4.07407E-6 0.00451 0.00024 0.00434 -4.07407E-6 " pathEditMode="relative" rAng="0" ptsTypes="AAAAAAAAAAAAAAAAA">
                                      <p:cBhvr>
                                        <p:cTn id="457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0" dur="3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3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2" fill="hold">
                      <p:stCondLst>
                        <p:cond delay="indefinite"/>
                      </p:stCondLst>
                      <p:childTnLst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5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6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20" grpId="0" animBg="1"/>
      <p:bldP spid="122" grpId="0" animBg="1"/>
      <p:bldP spid="124" grpId="0" animBg="1"/>
      <p:bldP spid="126" grpId="0" animBg="1"/>
      <p:bldP spid="128" grpId="0" animBg="1"/>
      <p:bldP spid="130" grpId="0" animBg="1"/>
      <p:bldP spid="132" grpId="0" animBg="1"/>
      <p:bldP spid="134" grpId="0" animBg="1"/>
      <p:bldP spid="136" grpId="0" animBg="1"/>
      <p:bldP spid="138" grpId="0" animBg="1"/>
      <p:bldP spid="140" grpId="0" animBg="1"/>
      <p:bldP spid="142" grpId="0" animBg="1"/>
      <p:bldP spid="144" grpId="0" animBg="1"/>
      <p:bldP spid="146" grpId="0" animBg="1"/>
      <p:bldP spid="148" grpId="0" animBg="1"/>
      <p:bldP spid="150" grpId="0" animBg="1"/>
      <p:bldP spid="152" grpId="0" animBg="1"/>
      <p:bldP spid="154" grpId="0" animBg="1"/>
      <p:bldP spid="156" grpId="0" animBg="1"/>
      <p:bldP spid="158" grpId="0" animBg="1"/>
      <p:bldP spid="1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/>
          <p:cNvSpPr/>
          <p:nvPr/>
        </p:nvSpPr>
        <p:spPr>
          <a:xfrm>
            <a:off x="381000" y="1143000"/>
            <a:ext cx="8382000" cy="5105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2362200" y="1371075"/>
            <a:ext cx="4129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জেএসসি / সমমান পরীক্ষা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4" name="Table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310219"/>
              </p:ext>
            </p:extLst>
          </p:nvPr>
        </p:nvGraphicFramePr>
        <p:xfrm>
          <a:off x="5029200" y="1371600"/>
          <a:ext cx="15646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160"/>
                <a:gridCol w="391160"/>
                <a:gridCol w="391160"/>
                <a:gridCol w="391160"/>
              </a:tblGrid>
              <a:tr h="304799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০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5" name="TextBox 84"/>
          <p:cNvSpPr txBox="1"/>
          <p:nvPr/>
        </p:nvSpPr>
        <p:spPr>
          <a:xfrm>
            <a:off x="533400" y="1752599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Wingdings"/>
              </a:rPr>
              <a:t></a:t>
            </a:r>
            <a:r>
              <a:rPr lang="en-US" dirty="0">
                <a:sym typeface="Wingdings"/>
              </a:rPr>
              <a:t></a:t>
            </a:r>
            <a:endParaRPr lang="en-US" dirty="0"/>
          </a:p>
        </p:txBody>
      </p:sp>
      <p:graphicFrame>
        <p:nvGraphicFramePr>
          <p:cNvPr id="86" name="Table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213487"/>
              </p:ext>
            </p:extLst>
          </p:nvPr>
        </p:nvGraphicFramePr>
        <p:xfrm>
          <a:off x="381000" y="2133599"/>
          <a:ext cx="10668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পরীক্ষা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 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জেএসসি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জেডিসি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257679"/>
              </p:ext>
            </p:extLst>
          </p:nvPr>
        </p:nvGraphicFramePr>
        <p:xfrm>
          <a:off x="381000" y="3200400"/>
          <a:ext cx="1066800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বোর্ড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ঢাকা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কুমিল্লা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রাজশাহী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যশোর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চট্রগ্রাম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বরিশাল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সিলেট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দিনাজপুর 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মাদ্রাসা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598003"/>
              </p:ext>
            </p:extLst>
          </p:nvPr>
        </p:nvGraphicFramePr>
        <p:xfrm>
          <a:off x="1524001" y="2514599"/>
          <a:ext cx="1676400" cy="3647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552"/>
                <a:gridCol w="259552"/>
                <a:gridCol w="263761"/>
                <a:gridCol w="286207"/>
                <a:gridCol w="279011"/>
                <a:gridCol w="328317"/>
              </a:tblGrid>
              <a:tr h="355593">
                <a:tc gridSpan="6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327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9480">
                <a:tc gridSpan="6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9" name="Table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023394"/>
              </p:ext>
            </p:extLst>
          </p:nvPr>
        </p:nvGraphicFramePr>
        <p:xfrm>
          <a:off x="1600200" y="3261359"/>
          <a:ext cx="2286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0" name="Table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440024"/>
              </p:ext>
            </p:extLst>
          </p:nvPr>
        </p:nvGraphicFramePr>
        <p:xfrm>
          <a:off x="2057400" y="3261359"/>
          <a:ext cx="29972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72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1" name="Table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32175"/>
              </p:ext>
            </p:extLst>
          </p:nvPr>
        </p:nvGraphicFramePr>
        <p:xfrm>
          <a:off x="2590800" y="3261359"/>
          <a:ext cx="3048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2" name="Table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934835"/>
              </p:ext>
            </p:extLst>
          </p:nvPr>
        </p:nvGraphicFramePr>
        <p:xfrm>
          <a:off x="1828800" y="3276599"/>
          <a:ext cx="228600" cy="2743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4320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3" name="Table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754966"/>
              </p:ext>
            </p:extLst>
          </p:nvPr>
        </p:nvGraphicFramePr>
        <p:xfrm>
          <a:off x="2362200" y="3276599"/>
          <a:ext cx="228600" cy="2819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010554"/>
              </p:ext>
            </p:extLst>
          </p:nvPr>
        </p:nvGraphicFramePr>
        <p:xfrm>
          <a:off x="2895600" y="3276599"/>
          <a:ext cx="228600" cy="2743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4320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5" name="Table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916763"/>
              </p:ext>
            </p:extLst>
          </p:nvPr>
        </p:nvGraphicFramePr>
        <p:xfrm>
          <a:off x="3352797" y="2500532"/>
          <a:ext cx="2438402" cy="3671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59"/>
                <a:gridCol w="276262"/>
                <a:gridCol w="230220"/>
                <a:gridCol w="245566"/>
                <a:gridCol w="222545"/>
                <a:gridCol w="222545"/>
                <a:gridCol w="260915"/>
                <a:gridCol w="222545"/>
                <a:gridCol w="243649"/>
                <a:gridCol w="258996"/>
              </a:tblGrid>
              <a:tr h="379828">
                <a:tc gridSpan="10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6523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57733">
                <a:tc gridSpan="10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6" name="Table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320642"/>
              </p:ext>
            </p:extLst>
          </p:nvPr>
        </p:nvGraphicFramePr>
        <p:xfrm>
          <a:off x="3352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7" name="Table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257712"/>
              </p:ext>
            </p:extLst>
          </p:nvPr>
        </p:nvGraphicFramePr>
        <p:xfrm>
          <a:off x="3886200" y="327659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802741"/>
              </p:ext>
            </p:extLst>
          </p:nvPr>
        </p:nvGraphicFramePr>
        <p:xfrm>
          <a:off x="4363720" y="3276599"/>
          <a:ext cx="20828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Table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37059"/>
              </p:ext>
            </p:extLst>
          </p:nvPr>
        </p:nvGraphicFramePr>
        <p:xfrm>
          <a:off x="3657600" y="3261359"/>
          <a:ext cx="228600" cy="2834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0" name="Table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36045"/>
              </p:ext>
            </p:extLst>
          </p:nvPr>
        </p:nvGraphicFramePr>
        <p:xfrm>
          <a:off x="4114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1" name="Table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873094"/>
              </p:ext>
            </p:extLst>
          </p:nvPr>
        </p:nvGraphicFramePr>
        <p:xfrm>
          <a:off x="4572000" y="327659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2" name="Table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61929"/>
              </p:ext>
            </p:extLst>
          </p:nvPr>
        </p:nvGraphicFramePr>
        <p:xfrm>
          <a:off x="4800600" y="327659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3" name="Table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571644"/>
              </p:ext>
            </p:extLst>
          </p:nvPr>
        </p:nvGraphicFramePr>
        <p:xfrm>
          <a:off x="5257800" y="329183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4" name="Table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575006"/>
              </p:ext>
            </p:extLst>
          </p:nvPr>
        </p:nvGraphicFramePr>
        <p:xfrm>
          <a:off x="5486400" y="3276599"/>
          <a:ext cx="3048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5" name="Table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421720"/>
              </p:ext>
            </p:extLst>
          </p:nvPr>
        </p:nvGraphicFramePr>
        <p:xfrm>
          <a:off x="5029200" y="3276599"/>
          <a:ext cx="228600" cy="2834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3148"/>
              </p:ext>
            </p:extLst>
          </p:nvPr>
        </p:nvGraphicFramePr>
        <p:xfrm>
          <a:off x="5881688" y="2536933"/>
          <a:ext cx="1219200" cy="3602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600"/>
                <a:gridCol w="431800"/>
                <a:gridCol w="431800"/>
              </a:tblGrid>
              <a:tr h="379744">
                <a:tc gridSpan="3">
                  <a:txBody>
                    <a:bodyPr/>
                    <a:lstStyle/>
                    <a:p>
                      <a:pPr algn="ctr"/>
                      <a:r>
                        <a:rPr lang="bn-BD" sz="16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বিষয় কোড</a:t>
                      </a:r>
                      <a:endParaRPr lang="en-US" sz="16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306056"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9488">
                <a:tc>
                  <a:txBody>
                    <a:bodyPr/>
                    <a:lstStyle/>
                    <a:p>
                      <a:endParaRPr lang="en-US" sz="20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2143213"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107" name="Table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383054"/>
              </p:ext>
            </p:extLst>
          </p:nvPr>
        </p:nvGraphicFramePr>
        <p:xfrm>
          <a:off x="6324600" y="3352799"/>
          <a:ext cx="228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66700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190631"/>
              </p:ext>
            </p:extLst>
          </p:nvPr>
        </p:nvGraphicFramePr>
        <p:xfrm>
          <a:off x="6629400" y="3337559"/>
          <a:ext cx="2286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Table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287980"/>
              </p:ext>
            </p:extLst>
          </p:nvPr>
        </p:nvGraphicFramePr>
        <p:xfrm>
          <a:off x="6019800" y="3352799"/>
          <a:ext cx="2286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0" name="Table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661835"/>
              </p:ext>
            </p:extLst>
          </p:nvPr>
        </p:nvGraphicFramePr>
        <p:xfrm>
          <a:off x="7315200" y="2514600"/>
          <a:ext cx="1371600" cy="3608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831"/>
                <a:gridCol w="1025769"/>
              </a:tblGrid>
              <a:tr h="654816">
                <a:tc gridSpan="2">
                  <a:txBody>
                    <a:bodyPr/>
                    <a:lstStyle/>
                    <a:p>
                      <a:r>
                        <a:rPr lang="bn-BD" sz="1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অতিরিক্ত খাতার</a:t>
                      </a:r>
                      <a:r>
                        <a:rPr lang="bn-BD" sz="1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ক্রমিক নং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1" name="TextBox 110"/>
          <p:cNvSpPr txBox="1"/>
          <p:nvPr/>
        </p:nvSpPr>
        <p:spPr>
          <a:xfrm>
            <a:off x="1676400" y="206906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অবশ্যাই কালো কালির বলপয়েন্ট কলম দ্বারা বৃত্ত ভরাট করতে হবে ।</a:t>
            </a:r>
            <a:endParaRPr lang="en-US" dirty="0"/>
          </a:p>
        </p:txBody>
      </p:sp>
      <p:sp>
        <p:nvSpPr>
          <p:cNvPr id="112" name="TextBox 111"/>
          <p:cNvSpPr txBox="1"/>
          <p:nvPr/>
        </p:nvSpPr>
        <p:spPr>
          <a:xfrm>
            <a:off x="6934200" y="1219200"/>
            <a:ext cx="13858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1027965404</a:t>
            </a:r>
            <a:endParaRPr lang="en-US" dirty="0"/>
          </a:p>
        </p:txBody>
      </p:sp>
      <p:pic>
        <p:nvPicPr>
          <p:cNvPr id="113" name="Picture 112"/>
          <p:cNvPicPr>
            <a:picLocks noChangeAspect="1"/>
          </p:cNvPicPr>
          <p:nvPr/>
        </p:nvPicPr>
        <p:blipFill rotWithShape="1">
          <a:blip r:embed="rId2"/>
          <a:srcRect l="1237" t="11060" b="81301"/>
          <a:stretch/>
        </p:blipFill>
        <p:spPr>
          <a:xfrm>
            <a:off x="1519243" y="2895600"/>
            <a:ext cx="1685913" cy="304800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 rotWithShape="1">
          <a:blip r:embed="rId3"/>
          <a:srcRect t="12549" b="81304"/>
          <a:stretch/>
        </p:blipFill>
        <p:spPr>
          <a:xfrm>
            <a:off x="3352800" y="2895600"/>
            <a:ext cx="2438400" cy="304800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 rotWithShape="1">
          <a:blip r:embed="rId4"/>
          <a:srcRect t="10968" b="80629"/>
          <a:stretch/>
        </p:blipFill>
        <p:spPr>
          <a:xfrm>
            <a:off x="5866394" y="2899910"/>
            <a:ext cx="1249788" cy="304800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 rotWithShape="1">
          <a:blip r:embed="rId5"/>
          <a:srcRect l="29354" t="18655" r="5434" b="73055"/>
          <a:stretch/>
        </p:blipFill>
        <p:spPr>
          <a:xfrm>
            <a:off x="7627144" y="3200400"/>
            <a:ext cx="983456" cy="304800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 rotWithShape="1">
          <a:blip r:embed="rId6"/>
          <a:srcRect l="76191" t="18891" b="34282"/>
          <a:stretch/>
        </p:blipFill>
        <p:spPr>
          <a:xfrm>
            <a:off x="6248401" y="1386839"/>
            <a:ext cx="380999" cy="350519"/>
          </a:xfrm>
          <a:prstGeom prst="rect">
            <a:avLst/>
          </a:prstGeom>
        </p:spPr>
      </p:pic>
      <p:sp>
        <p:nvSpPr>
          <p:cNvPr id="118" name="Flowchart: Connector 117"/>
          <p:cNvSpPr/>
          <p:nvPr/>
        </p:nvSpPr>
        <p:spPr>
          <a:xfrm rot="60000">
            <a:off x="481069" y="258868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9" name="Picture 1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80551" y="2371058"/>
            <a:ext cx="441689" cy="390010"/>
          </a:xfrm>
          <a:prstGeom prst="rect">
            <a:avLst/>
          </a:prstGeom>
        </p:spPr>
      </p:pic>
      <p:sp>
        <p:nvSpPr>
          <p:cNvPr id="120" name="Flowchart: Connector 119"/>
          <p:cNvSpPr/>
          <p:nvPr/>
        </p:nvSpPr>
        <p:spPr>
          <a:xfrm rot="60000">
            <a:off x="464933" y="556575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1" name="Picture 1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73702" y="5345326"/>
            <a:ext cx="441689" cy="390010"/>
          </a:xfrm>
          <a:prstGeom prst="rect">
            <a:avLst/>
          </a:prstGeom>
        </p:spPr>
      </p:pic>
      <p:sp>
        <p:nvSpPr>
          <p:cNvPr id="122" name="Flowchart: Connector 121"/>
          <p:cNvSpPr/>
          <p:nvPr/>
        </p:nvSpPr>
        <p:spPr>
          <a:xfrm rot="60000">
            <a:off x="1627229" y="356920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3" name="Picture 1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1730219" y="3337517"/>
            <a:ext cx="441689" cy="390010"/>
          </a:xfrm>
          <a:prstGeom prst="rect">
            <a:avLst/>
          </a:prstGeom>
        </p:spPr>
      </p:pic>
      <p:sp>
        <p:nvSpPr>
          <p:cNvPr id="124" name="Flowchart: Connector 123"/>
          <p:cNvSpPr/>
          <p:nvPr/>
        </p:nvSpPr>
        <p:spPr>
          <a:xfrm rot="60000">
            <a:off x="1845465" y="495293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5" name="Picture 1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1939204" y="4708608"/>
            <a:ext cx="441689" cy="390010"/>
          </a:xfrm>
          <a:prstGeom prst="rect">
            <a:avLst/>
          </a:prstGeom>
        </p:spPr>
      </p:pic>
      <p:sp>
        <p:nvSpPr>
          <p:cNvPr id="126" name="Flowchart: Connector 125"/>
          <p:cNvSpPr/>
          <p:nvPr/>
        </p:nvSpPr>
        <p:spPr>
          <a:xfrm rot="60000">
            <a:off x="2135675" y="5464873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7" name="Picture 1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244546" y="5262993"/>
            <a:ext cx="441689" cy="390010"/>
          </a:xfrm>
          <a:prstGeom prst="rect">
            <a:avLst/>
          </a:prstGeom>
        </p:spPr>
      </p:pic>
      <p:sp>
        <p:nvSpPr>
          <p:cNvPr id="128" name="Flowchart: Connector 127"/>
          <p:cNvSpPr/>
          <p:nvPr/>
        </p:nvSpPr>
        <p:spPr>
          <a:xfrm rot="60000">
            <a:off x="2393213" y="384946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9" name="Picture 1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496274" y="3611880"/>
            <a:ext cx="441689" cy="390010"/>
          </a:xfrm>
          <a:prstGeom prst="rect">
            <a:avLst/>
          </a:prstGeom>
        </p:spPr>
      </p:pic>
      <p:sp>
        <p:nvSpPr>
          <p:cNvPr id="130" name="Flowchart: Connector 129"/>
          <p:cNvSpPr/>
          <p:nvPr/>
        </p:nvSpPr>
        <p:spPr>
          <a:xfrm rot="60000">
            <a:off x="2656119" y="4661492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1" name="Picture 1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752322" y="4423586"/>
            <a:ext cx="441689" cy="390010"/>
          </a:xfrm>
          <a:prstGeom prst="rect">
            <a:avLst/>
          </a:prstGeom>
        </p:spPr>
      </p:pic>
      <p:sp>
        <p:nvSpPr>
          <p:cNvPr id="132" name="Flowchart: Connector 131"/>
          <p:cNvSpPr/>
          <p:nvPr/>
        </p:nvSpPr>
        <p:spPr>
          <a:xfrm rot="60000">
            <a:off x="2925526" y="5771694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" name="Picture 1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016378" y="5546477"/>
            <a:ext cx="474502" cy="390010"/>
          </a:xfrm>
          <a:prstGeom prst="rect">
            <a:avLst/>
          </a:prstGeom>
        </p:spPr>
      </p:pic>
      <p:sp>
        <p:nvSpPr>
          <p:cNvPr id="134" name="Flowchart: Connector 133"/>
          <p:cNvSpPr/>
          <p:nvPr/>
        </p:nvSpPr>
        <p:spPr>
          <a:xfrm rot="60000">
            <a:off x="3393174" y="384485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495250" y="3615213"/>
            <a:ext cx="474502" cy="390010"/>
          </a:xfrm>
          <a:prstGeom prst="rect">
            <a:avLst/>
          </a:prstGeom>
        </p:spPr>
      </p:pic>
      <p:sp>
        <p:nvSpPr>
          <p:cNvPr id="136" name="Flowchart: Connector 135"/>
          <p:cNvSpPr/>
          <p:nvPr/>
        </p:nvSpPr>
        <p:spPr>
          <a:xfrm rot="60000">
            <a:off x="3685928" y="329133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783763" y="3078910"/>
            <a:ext cx="474502" cy="390010"/>
          </a:xfrm>
          <a:prstGeom prst="rect">
            <a:avLst/>
          </a:prstGeom>
        </p:spPr>
      </p:pic>
      <p:sp>
        <p:nvSpPr>
          <p:cNvPr id="138" name="Flowchart: Connector 137"/>
          <p:cNvSpPr/>
          <p:nvPr/>
        </p:nvSpPr>
        <p:spPr>
          <a:xfrm rot="60000">
            <a:off x="3908681" y="358010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9" name="Picture 13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017546" y="3361651"/>
            <a:ext cx="474502" cy="390010"/>
          </a:xfrm>
          <a:prstGeom prst="rect">
            <a:avLst/>
          </a:prstGeom>
        </p:spPr>
      </p:pic>
      <p:sp>
        <p:nvSpPr>
          <p:cNvPr id="140" name="Flowchart: Connector 139"/>
          <p:cNvSpPr/>
          <p:nvPr/>
        </p:nvSpPr>
        <p:spPr>
          <a:xfrm rot="60000">
            <a:off x="4132798" y="410986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1" name="Picture 1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242536" y="3873337"/>
            <a:ext cx="499064" cy="410199"/>
          </a:xfrm>
          <a:prstGeom prst="rect">
            <a:avLst/>
          </a:prstGeom>
        </p:spPr>
      </p:pic>
      <p:sp>
        <p:nvSpPr>
          <p:cNvPr id="142" name="Flowchart: Connector 141"/>
          <p:cNvSpPr/>
          <p:nvPr/>
        </p:nvSpPr>
        <p:spPr>
          <a:xfrm rot="60000">
            <a:off x="4365692" y="358010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" name="Picture 14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479798" y="3351747"/>
            <a:ext cx="474502" cy="390010"/>
          </a:xfrm>
          <a:prstGeom prst="rect">
            <a:avLst/>
          </a:prstGeom>
        </p:spPr>
      </p:pic>
      <p:sp>
        <p:nvSpPr>
          <p:cNvPr id="144" name="Flowchart: Connector 143"/>
          <p:cNvSpPr/>
          <p:nvPr/>
        </p:nvSpPr>
        <p:spPr>
          <a:xfrm rot="60000">
            <a:off x="4589125" y="384946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687974" y="3631597"/>
            <a:ext cx="474502" cy="390010"/>
          </a:xfrm>
          <a:prstGeom prst="rect">
            <a:avLst/>
          </a:prstGeom>
        </p:spPr>
      </p:pic>
      <p:sp>
        <p:nvSpPr>
          <p:cNvPr id="146" name="Flowchart: Connector 145"/>
          <p:cNvSpPr/>
          <p:nvPr/>
        </p:nvSpPr>
        <p:spPr>
          <a:xfrm rot="60000">
            <a:off x="4823678" y="466716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7" name="Picture 1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908821" y="4440981"/>
            <a:ext cx="474502" cy="390010"/>
          </a:xfrm>
          <a:prstGeom prst="rect">
            <a:avLst/>
          </a:prstGeom>
        </p:spPr>
      </p:pic>
      <p:sp>
        <p:nvSpPr>
          <p:cNvPr id="148" name="Flowchart: Connector 147"/>
          <p:cNvSpPr/>
          <p:nvPr/>
        </p:nvSpPr>
        <p:spPr>
          <a:xfrm rot="60000">
            <a:off x="5054632" y="5231214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9" name="Picture 14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131040" y="5012060"/>
            <a:ext cx="474502" cy="390010"/>
          </a:xfrm>
          <a:prstGeom prst="rect">
            <a:avLst/>
          </a:prstGeom>
        </p:spPr>
      </p:pic>
      <p:sp>
        <p:nvSpPr>
          <p:cNvPr id="150" name="Flowchart: Connector 149"/>
          <p:cNvSpPr/>
          <p:nvPr/>
        </p:nvSpPr>
        <p:spPr>
          <a:xfrm rot="60000">
            <a:off x="5273884" y="4416233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1" name="Picture 15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367360" y="4188272"/>
            <a:ext cx="474502" cy="390010"/>
          </a:xfrm>
          <a:prstGeom prst="rect">
            <a:avLst/>
          </a:prstGeom>
        </p:spPr>
      </p:pic>
      <p:sp>
        <p:nvSpPr>
          <p:cNvPr id="152" name="Flowchart: Connector 151"/>
          <p:cNvSpPr/>
          <p:nvPr/>
        </p:nvSpPr>
        <p:spPr>
          <a:xfrm rot="60000">
            <a:off x="5557691" y="5488438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651167" y="5258210"/>
            <a:ext cx="474502" cy="390010"/>
          </a:xfrm>
          <a:prstGeom prst="rect">
            <a:avLst/>
          </a:prstGeom>
        </p:spPr>
      </p:pic>
      <p:sp>
        <p:nvSpPr>
          <p:cNvPr id="154" name="Flowchart: Connector 153"/>
          <p:cNvSpPr/>
          <p:nvPr/>
        </p:nvSpPr>
        <p:spPr>
          <a:xfrm rot="60000">
            <a:off x="6053902" y="365792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5" name="Picture 15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153058" y="3438690"/>
            <a:ext cx="474502" cy="390010"/>
          </a:xfrm>
          <a:prstGeom prst="rect">
            <a:avLst/>
          </a:prstGeom>
        </p:spPr>
      </p:pic>
      <p:sp>
        <p:nvSpPr>
          <p:cNvPr id="156" name="Flowchart: Connector 155"/>
          <p:cNvSpPr/>
          <p:nvPr/>
        </p:nvSpPr>
        <p:spPr>
          <a:xfrm rot="60000">
            <a:off x="6357249" y="337899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7" name="Picture 15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454305" y="3164818"/>
            <a:ext cx="474502" cy="390010"/>
          </a:xfrm>
          <a:prstGeom prst="rect">
            <a:avLst/>
          </a:prstGeom>
        </p:spPr>
      </p:pic>
      <p:sp>
        <p:nvSpPr>
          <p:cNvPr id="158" name="Flowchart: Connector 157"/>
          <p:cNvSpPr/>
          <p:nvPr/>
        </p:nvSpPr>
        <p:spPr>
          <a:xfrm rot="60000">
            <a:off x="6657732" y="581820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9" name="Picture 15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752847" y="5601044"/>
            <a:ext cx="474502" cy="390010"/>
          </a:xfrm>
          <a:prstGeom prst="rect">
            <a:avLst/>
          </a:prstGeom>
        </p:spPr>
      </p:pic>
      <p:sp>
        <p:nvSpPr>
          <p:cNvPr id="160" name="Flowchart: Connector 159"/>
          <p:cNvSpPr/>
          <p:nvPr/>
        </p:nvSpPr>
        <p:spPr>
          <a:xfrm rot="60000">
            <a:off x="7383305" y="323870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1" name="Picture 16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7474236" y="3014039"/>
            <a:ext cx="474502" cy="39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9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07407E-6 C -3.61111E-6 -0.0037 0.00157 -0.00694 0.00365 -0.00694 C 0.00591 -0.00717 0.00782 -0.00486 0.00799 -0.00115 C 0.00834 0.00209 0.00677 0.0051 0.00486 0.00533 C 0.00296 0.00579 0.00122 0.00348 0.00105 0.00047 C 0.00105 -0.00231 0.00209 -0.00509 0.00382 -0.00532 C 0.00539 -0.00532 0.00677 -0.0037 0.00695 -0.00115 C 0.00712 0.00116 0.00608 0.00348 0.00469 0.00348 C 0.00348 0.00371 0.00226 0.00255 0.00209 0.00024 C 0.00209 -0.00162 0.00278 -0.00347 0.00382 -0.00347 C 0.00486 -0.0037 0.00591 -0.00277 0.00591 -0.00115 C 0.00591 0.00047 0.00556 0.00162 0.00469 0.00186 C 0.004 0.00186 0.0033 0.00139 0.0033 0.00024 C 0.00313 -0.00069 0.00348 -0.00162 0.004 -0.00162 C 0.00434 -0.00162 0.00486 -0.00162 0.00486 -0.00092 C 0.00486 -0.00046 0.00486 -0.00023 0.00469 -4.07407E-6 C 0.00452 -4.07407E-6 0.00452 0.00024 0.00434 -4.07407E-6 " pathEditMode="relative" rAng="0" ptsTypes="AAAAAAAAAAAAAAAAA">
                                      <p:cBhvr>
                                        <p:cTn id="17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0.00208 C -0.00434 -0.00162 -0.00278 -0.00486 -0.0007 -0.00486 C 0.00156 -0.00509 0.00347 -0.00278 0.00364 0.00093 C 0.00399 0.00417 0.00243 0.00718 0.00052 0.00741 C -0.00139 0.00787 -0.00313 0.00556 -0.0033 0.00255 C -0.0033 -0.00023 -0.00226 -0.00301 -0.00053 -0.00324 C 0.00104 -0.00324 0.00243 -0.00162 0.0026 0.00093 C 0.00277 0.00324 0.00173 0.00556 0.00034 0.00556 C -0.00087 0.00579 -0.00209 0.00463 -0.00226 0.00232 C -0.00226 0.00046 -0.00157 -0.00139 -0.00053 -0.00139 C 0.00052 -0.00162 0.00156 -0.00069 0.00156 0.00093 C 0.00156 0.00255 0.00121 0.0037 0.00034 0.00394 C -0.00035 0.00394 -0.00105 0.00347 -0.00105 0.00232 C -0.00122 0.00139 -0.00087 0.00046 -0.00035 0.00046 C 4.44444E-6 0.00046 0.00052 0.00046 0.00052 0.00116 C 0.00052 0.00162 0.00052 0.00185 0.00034 0.00208 C 0.00017 0.00208 0.00017 0.00232 4.44444E-6 0.00208 " pathEditMode="relative" rAng="0" ptsTypes="AAAAAAAAAAAAAAAAA">
                                      <p:cBhvr>
                                        <p:cTn id="37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7037E-6 C 1.94444E-6 -0.00371 0.00156 -0.00695 0.00364 -0.00695 C 0.0059 -0.00718 0.00781 -0.00486 0.00798 -0.00116 C 0.00833 0.00208 0.00677 0.00509 0.00486 0.00532 C 0.00295 0.00578 0.00121 0.00347 0.00104 0.00046 C 0.00104 -0.00232 0.00208 -0.0051 0.00382 -0.00533 C 0.00538 -0.00533 0.00677 -0.00371 0.00694 -0.00116 C 0.00712 0.00115 0.00607 0.00347 0.00469 0.00347 C 0.00347 0.0037 0.00226 0.00254 0.00208 0.00023 C 0.00208 -0.00162 0.00278 -0.00348 0.00382 -0.00348 C 0.00486 -0.00371 0.0059 -0.00278 0.0059 -0.00116 C 0.0059 0.00046 0.00555 0.00162 0.00469 0.00185 C 0.00399 0.00185 0.0033 0.00139 0.0033 0.00023 C 0.00312 -0.0007 0.00347 -0.00162 0.00399 -0.00162 C 0.00434 -0.00162 0.00486 -0.00162 0.00486 -0.00093 C 0.00486 -0.00047 0.00486 -0.00024 0.00469 3.7037E-6 C 0.00451 3.7037E-6 0.00451 0.00023 0.00434 3.7037E-6 " pathEditMode="relative" rAng="0" ptsTypes="AAAAAAAAAAAAAAAAA">
                                      <p:cBhvr>
                                        <p:cTn id="62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6 C -4.72222E-6 -0.00371 0.00157 -0.00695 0.00365 -0.00695 C 0.00591 -0.00718 0.00782 -0.00486 0.00799 -0.00116 C 0.00834 0.00208 0.00678 0.00509 0.00487 0.00532 C 0.00296 0.00578 0.00122 0.00347 0.00105 0.00046 C 0.00105 -0.00232 0.00209 -0.0051 0.00382 -0.00533 C 0.00539 -0.00533 0.00678 -0.00371 0.00695 -0.00116 C 0.00712 0.00115 0.00608 0.00347 0.00469 0.00347 C 0.00348 0.0037 0.00226 0.00254 0.00209 0.00023 C 0.00209 -0.00162 0.00278 -0.00348 0.00382 -0.00348 C 0.00487 -0.00371 0.00591 -0.00278 0.00591 -0.00116 C 0.00591 0.00046 0.00556 0.00162 0.00469 0.00185 C 0.004 0.00185 0.0033 0.00139 0.0033 0.00023 C 0.00313 -0.0007 0.00348 -0.00162 0.004 -0.00162 C 0.00435 -0.00162 0.00487 -0.00162 0.00487 -0.00093 C 0.00487 -0.00047 0.00487 -0.00024 0.00469 3.7037E-6 C 0.00452 3.7037E-6 0.00452 0.00023 0.00435 3.7037E-6 " pathEditMode="relative" rAng="0" ptsTypes="AAAAAAAAAAAAAAAAA">
                                      <p:cBhvr>
                                        <p:cTn id="82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C 1.94444E-6 -0.0037 0.00156 -0.00694 0.00364 -0.00694 C 0.0059 -0.00717 0.00781 -0.00486 0.00798 -0.00115 C 0.00833 0.00209 0.00677 0.0051 0.00486 0.00533 C 0.00295 0.00579 0.00121 0.00348 0.00104 0.00047 C 0.00104 -0.00231 0.00208 -0.00509 0.00382 -0.00532 C 0.00538 -0.00532 0.00677 -0.0037 0.00694 -0.00115 C 0.00712 0.00116 0.00607 0.00348 0.00469 0.00348 C 0.00347 0.00371 0.00226 0.00255 0.00208 0.00023 C 0.00208 -0.00162 0.00278 -0.00347 0.00382 -0.00347 C 0.00486 -0.0037 0.0059 -0.00277 0.0059 -0.00115 C 0.0059 0.00047 0.00555 0.00162 0.00469 0.00186 C 0.00399 0.00186 0.0033 0.00139 0.0033 0.00023 C 0.00312 -0.00069 0.00347 -0.00162 0.00399 -0.00162 C 0.00434 -0.00162 0.00486 -0.00162 0.00486 -0.00092 C 0.00486 -0.00046 0.00486 -0.00023 0.00469 -3.33333E-6 C 0.00451 -3.33333E-6 0.00451 0.00023 0.00434 -3.33333E-6 " pathEditMode="relative" rAng="0" ptsTypes="AAAAAAAAAAAAAAAAA">
                                      <p:cBhvr>
                                        <p:cTn id="102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59259E-6 C 1.38889E-6 -0.0037 0.00156 -0.00694 0.00364 -0.00694 C 0.0059 -0.00717 0.00781 -0.00486 0.00798 -0.00115 C 0.00833 0.00209 0.00677 0.0051 0.00486 0.00533 C 0.00295 0.00579 0.00121 0.00347 0.00104 0.00047 C 0.00104 -0.00231 0.00208 -0.00509 0.00382 -0.00532 C 0.00538 -0.00532 0.00677 -0.0037 0.00694 -0.00115 C 0.00712 0.00116 0.00608 0.00347 0.00469 0.00347 C 0.00347 0.00371 0.00226 0.00255 0.00208 0.00023 C 0.00208 -0.00162 0.00278 -0.00347 0.00382 -0.00347 C 0.00486 -0.0037 0.0059 -0.00278 0.0059 -0.00115 C 0.0059 0.00047 0.00555 0.00162 0.00469 0.00185 C 0.00399 0.00185 0.0033 0.00139 0.0033 0.00023 C 0.00312 -0.00069 0.00347 -0.00162 0.00399 -0.00162 C 0.00434 -0.00162 0.00486 -0.00162 0.00486 -0.00092 C 0.00486 -0.00046 0.00486 -0.00023 0.00469 -2.59259E-6 C 0.00451 -2.59259E-6 0.00451 0.00023 0.00434 -2.59259E-6 " pathEditMode="relative" rAng="0" ptsTypes="AAAAAAAAAAAAAAAAA">
                                      <p:cBhvr>
                                        <p:cTn id="122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037E-7 C -3.61111E-6 -0.0037 0.00157 -0.00694 0.00365 -0.00694 C 0.00591 -0.00718 0.00782 -0.00486 0.00799 -0.00116 C 0.00834 0.00208 0.00677 0.00509 0.00486 0.00532 C 0.00296 0.00579 0.00122 0.00347 0.00105 0.00046 C 0.00105 -0.00232 0.00209 -0.00509 0.00382 -0.00532 C 0.00539 -0.00532 0.00677 -0.0037 0.00695 -0.00116 C 0.00712 0.00116 0.00608 0.00347 0.00469 0.00347 C 0.00348 0.0037 0.00226 0.00255 0.00209 0.00023 C 0.00209 -0.00162 0.00278 -0.00347 0.00382 -0.00347 C 0.00486 -0.0037 0.00591 -0.00278 0.00591 -0.00116 C 0.00591 0.00046 0.00556 0.00162 0.00469 0.00185 C 0.004 0.00185 0.0033 0.00139 0.0033 0.00023 C 0.00313 -0.00069 0.00348 -0.00162 0.004 -0.00162 C 0.00434 -0.00162 0.00486 -0.00162 0.00486 -0.00093 C 0.00486 -0.00046 0.00486 -0.00023 0.00469 3.7037E-7 C 0.00452 3.7037E-7 0.00452 0.00023 0.00434 3.7037E-7 " pathEditMode="relative" rAng="0" ptsTypes="AAAAAAAAAAAAAAAAA">
                                      <p:cBhvr>
                                        <p:cTn id="142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3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C 8.33333E-7 -0.00371 0.00156 -0.00695 0.00365 -0.00695 C 0.0059 -0.00718 0.00781 -0.00486 0.00799 -0.00116 C 0.00833 0.00208 0.00677 0.00509 0.00486 0.00532 C 0.00295 0.00579 0.00121 0.00347 0.00104 0.00046 C 0.00104 -0.00232 0.00208 -0.00509 0.00382 -0.00533 C 0.00538 -0.00533 0.00677 -0.00371 0.00694 -0.00116 C 0.00712 0.00116 0.00608 0.00347 0.00469 0.00347 C 0.00347 0.0037 0.00226 0.00254 0.00208 0.00023 C 0.00208 -0.00162 0.00278 -0.00347 0.00382 -0.00347 C 0.00486 -0.00371 0.0059 -0.00278 0.0059 -0.00116 C 0.0059 0.00046 0.00555 0.00162 0.00469 0.00185 C 0.00399 0.00185 0.0033 0.00139 0.0033 0.00023 C 0.00312 -0.0007 0.00347 -0.00162 0.00399 -0.00162 C 0.00434 -0.00162 0.00486 -0.00162 0.00486 -0.00093 C 0.00486 -0.00046 0.00486 -0.00023 0.00469 1.48148E-6 C 0.00451 1.48148E-6 0.00451 0.00023 0.00434 1.48148E-6 " pathEditMode="relative" rAng="0" ptsTypes="AAAAAAAAAAAAAAAAA">
                                      <p:cBhvr>
                                        <p:cTn id="162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44444E-6 C 2.77778E-7 -0.00371 0.00156 -0.00695 0.00365 -0.00695 C 0.0059 -0.00718 0.00781 -0.00487 0.00799 -0.00116 C 0.00833 0.00208 0.00677 0.00509 0.00486 0.00532 C 0.00295 0.00578 0.00122 0.00347 0.00104 0.00046 C 0.00104 -0.00232 0.00208 -0.0051 0.00382 -0.00533 C 0.00538 -0.00533 0.00677 -0.00371 0.00694 -0.00116 C 0.00712 0.00115 0.00608 0.00347 0.00469 0.00347 C 0.00347 0.0037 0.00226 0.00254 0.00208 0.00023 C 0.00208 -0.00162 0.00278 -0.00348 0.00382 -0.00348 C 0.00486 -0.00371 0.0059 -0.00278 0.0059 -0.00116 C 0.0059 0.00046 0.00556 0.00162 0.00469 0.00185 C 0.00399 0.00185 0.0033 0.00138 0.0033 0.00023 C 0.00312 -0.0007 0.00347 -0.00162 0.00399 -0.00162 C 0.00434 -0.00162 0.00486 -0.00162 0.00486 -0.00093 C 0.00486 -0.00047 0.00486 -0.00024 0.00469 4.44444E-6 C 0.00451 4.44444E-6 0.00451 0.00023 0.00434 4.44444E-6 " pathEditMode="relative" rAng="0" ptsTypes="AAAAAAAAAAAAAAAAA">
                                      <p:cBhvr>
                                        <p:cTn id="187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3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C -3.33333E-6 -0.0037 0.00157 -0.00694 0.00365 -0.00694 C 0.00591 -0.00717 0.00782 -0.00486 0.00799 -0.00115 C 0.00834 0.00209 0.00677 0.0051 0.00486 0.00533 C 0.00295 0.00579 0.00122 0.00348 0.00105 0.00047 C 0.00105 -0.00231 0.00209 -0.00509 0.00382 -0.00532 C 0.00539 -0.00532 0.00677 -0.0037 0.00695 -0.00115 C 0.00712 0.00116 0.00608 0.00348 0.00469 0.00348 C 0.00348 0.00371 0.00226 0.00255 0.00209 0.00024 C 0.00209 -0.00162 0.00278 -0.00347 0.00382 -0.00347 C 0.00486 -0.0037 0.00591 -0.00277 0.00591 -0.00115 C 0.00591 0.00047 0.00556 0.00163 0.00469 0.00186 C 0.004 0.00186 0.0033 0.00139 0.0033 0.00024 C 0.00313 -0.00069 0.00348 -0.00162 0.004 -0.00162 C 0.00434 -0.00162 0.00486 -0.00162 0.00486 -0.00092 C 0.00486 -0.00046 0.00486 -0.00023 0.00469 -4.81481E-6 C 0.00452 -4.81481E-6 0.00452 0.00024 0.00434 -4.81481E-6 " pathEditMode="relative" rAng="0" ptsTypes="AAAAAAAAAAAAAAAAA">
                                      <p:cBhvr>
                                        <p:cTn id="207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48148E-6 C 2.22222E-6 -0.00371 0.00156 -0.00695 0.00364 -0.00695 C 0.0059 -0.00718 0.00781 -0.00486 0.00798 -0.00116 C 0.00833 0.00208 0.00677 0.00509 0.00486 0.00532 C 0.00295 0.00579 0.00121 0.00347 0.00104 0.00046 C 0.00104 -0.00232 0.00208 -0.00509 0.00382 -0.00533 C 0.00538 -0.00533 0.00677 -0.00371 0.00694 -0.00116 C 0.00712 0.00116 0.00607 0.00347 0.00469 0.00347 C 0.00347 0.0037 0.00225 0.00254 0.00208 0.00023 C 0.00208 -0.00162 0.00278 -0.00347 0.00382 -0.00347 C 0.00486 -0.00371 0.0059 -0.00278 0.0059 -0.00116 C 0.0059 0.00046 0.00555 0.00162 0.00469 0.00185 C 0.00399 0.00185 0.0033 0.00139 0.0033 0.00023 C 0.00312 -0.0007 0.00347 -0.00162 0.00399 -0.00162 C 0.00434 -0.00162 0.00486 -0.00162 0.00486 -0.00093 C 0.00486 -0.00046 0.00486 -0.00023 0.00469 1.48148E-6 C 0.00451 1.48148E-6 0.00451 0.00023 0.00434 1.48148E-6 " pathEditMode="relative" rAng="0" ptsTypes="AAAAAAAAAAAAAAAAA">
                                      <p:cBhvr>
                                        <p:cTn id="227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3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C 4.16667E-6 -0.00371 0.00156 -0.00695 0.00364 -0.00695 C 0.0059 -0.00718 0.00781 -0.00487 0.00798 -0.00116 C 0.00833 0.00208 0.00677 0.00509 0.00486 0.00532 C 0.00295 0.00578 0.00121 0.00347 0.00104 0.00046 C 0.00104 -0.00232 0.00208 -0.0051 0.00382 -0.00533 C 0.00538 -0.00533 0.00677 -0.00371 0.00694 -0.00116 C 0.00711 0.00115 0.00607 0.00347 0.00468 0.00347 C 0.00347 0.0037 0.00225 0.00254 0.00208 0.00023 C 0.00208 -0.00162 0.00277 -0.00348 0.00382 -0.00348 C 0.00486 -0.00371 0.0059 -0.00278 0.0059 -0.00116 C 0.0059 0.00046 0.00555 0.00162 0.00468 0.00185 C 0.00399 0.00185 0.00329 0.00138 0.00329 0.00023 C 0.00312 -0.0007 0.00347 -0.00162 0.00399 -0.00162 C 0.00434 -0.00162 0.00486 -0.00162 0.00486 -0.00093 C 0.00486 -0.00047 0.00486 -0.00024 0.00468 4.07407E-6 C 0.00451 4.07407E-6 0.00451 0.00023 0.00434 4.07407E-6 " pathEditMode="relative" rAng="0" ptsTypes="AAAAAAAAAAAAAAAAA">
                                      <p:cBhvr>
                                        <p:cTn id="247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3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7 C 1.38889E-6 -0.0037 0.00156 -0.00694 0.00364 -0.00694 C 0.0059 -0.00718 0.00781 -0.00486 0.00798 -0.00116 C 0.00833 0.00208 0.00677 0.00509 0.00486 0.00532 C 0.00295 0.00579 0.00121 0.00347 0.00104 0.00046 C 0.00104 -0.00232 0.00208 -0.00509 0.00382 -0.00532 C 0.00538 -0.00532 0.00677 -0.0037 0.00694 -0.00116 C 0.00712 0.00116 0.00608 0.00347 0.00469 0.00347 C 0.00347 0.0037 0.00226 0.00255 0.00208 0.00023 C 0.00208 -0.00162 0.00278 -0.00347 0.00382 -0.00347 C 0.00486 -0.0037 0.0059 -0.00278 0.0059 -0.00116 C 0.0059 0.00046 0.00555 0.00162 0.00469 0.00185 C 0.00399 0.00185 0.0033 0.00139 0.0033 0.00023 C 0.00312 -0.00069 0.00347 -0.00162 0.00399 -0.00162 C 0.00434 -0.00162 0.00486 -0.00162 0.00486 -0.00093 C 0.00486 -0.00046 0.00486 -0.00023 0.00469 3.7037E-7 C 0.00451 3.7037E-7 0.00451 0.00023 0.00434 3.7037E-7 " pathEditMode="relative" rAng="0" ptsTypes="AAAAAAAAAAAAAAAAA">
                                      <p:cBhvr>
                                        <p:cTn id="267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3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7 C -1.66667E-6 -0.0037 0.00156 -0.00694 0.00365 -0.00694 C 0.0059 -0.00718 0.00781 -0.00486 0.00799 -0.00116 C 0.00834 0.00208 0.00677 0.00509 0.00486 0.00532 C 0.00295 0.00579 0.00122 0.00347 0.00104 0.00046 C 0.00104 -0.00231 0.00209 -0.00509 0.00382 -0.00532 C 0.00538 -0.00532 0.00677 -0.0037 0.00695 -0.00116 C 0.00712 0.00116 0.00608 0.00347 0.00469 0.00347 C 0.00347 0.0037 0.00226 0.00255 0.00209 0.00023 C 0.00209 -0.00162 0.00278 -0.00347 0.00382 -0.00347 C 0.00486 -0.0037 0.0059 -0.00278 0.0059 -0.00116 C 0.0059 0.00046 0.00556 0.00162 0.00469 0.00185 C 0.00399 0.00185 0.0033 0.00139 0.0033 0.00023 C 0.00313 -0.00069 0.00347 -0.00162 0.00399 -0.00162 C 0.00434 -0.00162 0.00486 -0.00162 0.00486 -0.00093 C 0.00486 -0.00046 0.00486 -0.00023 0.00469 -3.7037E-7 C 0.00452 -3.7037E-7 0.00452 0.00023 0.00434 -3.7037E-7 " pathEditMode="relative" rAng="0" ptsTypes="AAAAAAAAAAAAAAAAA">
                                      <p:cBhvr>
                                        <p:cTn id="287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3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3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5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07407E-6 C -3.61111E-6 -0.00371 0.00157 -0.00695 0.00365 -0.00695 C 0.00591 -0.00718 0.00782 -0.00487 0.00799 -0.00116 C 0.00834 0.00208 0.00677 0.00509 0.00486 0.00532 C 0.00296 0.00578 0.00122 0.00347 0.00105 0.00046 C 0.00105 -0.00232 0.00209 -0.0051 0.00382 -0.00533 C 0.00539 -0.00533 0.00677 -0.00371 0.00695 -0.00116 C 0.00712 0.00115 0.00608 0.00347 0.00469 0.00347 C 0.00348 0.0037 0.00226 0.00254 0.00209 0.00023 C 0.00209 -0.00162 0.00278 -0.00348 0.00382 -0.00348 C 0.00486 -0.00371 0.00591 -0.00278 0.00591 -0.00116 C 0.00591 0.00046 0.00556 0.00162 0.00469 0.00185 C 0.004 0.00185 0.0033 0.00138 0.0033 0.00023 C 0.00313 -0.0007 0.00348 -0.00162 0.004 -0.00162 C 0.00434 -0.00162 0.00486 -0.00162 0.00486 -0.00093 C 0.00486 -0.00047 0.00486 -0.00024 0.00469 4.07407E-6 C 0.00452 4.07407E-6 0.00452 0.00023 0.00434 4.07407E-6 " pathEditMode="relative" rAng="0" ptsTypes="AAAAAAAAAAAAAAAAA">
                                      <p:cBhvr>
                                        <p:cTn id="307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3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3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5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C 8.33333E-7 -0.0037 0.00156 -0.00695 0.00365 -0.00695 C 0.0059 -0.00718 0.00781 -0.00486 0.00799 -0.00116 C 0.00833 0.00208 0.00677 0.00509 0.00486 0.00532 C 0.00295 0.00579 0.00121 0.00347 0.00104 0.00046 C 0.00104 -0.00232 0.00208 -0.00509 0.00382 -0.00532 C 0.00538 -0.00532 0.00677 -0.0037 0.00694 -0.00116 C 0.00712 0.00116 0.00608 0.00347 0.00469 0.00347 C 0.00347 0.0037 0.00226 0.00255 0.00208 0.00023 C 0.00208 -0.00162 0.00278 -0.00347 0.00382 -0.00347 C 0.00486 -0.0037 0.0059 -0.00278 0.0059 -0.00116 C 0.0059 0.00046 0.00555 0.00162 0.00469 0.00185 C 0.00399 0.00185 0.0033 0.00139 0.0033 0.00023 C 0.00312 -0.0007 0.00347 -0.00162 0.00399 -0.00162 C 0.00434 -0.00162 0.00486 -0.00162 0.00486 -0.00093 C 0.00486 -0.00046 0.00486 -0.00023 0.00469 7.40741E-7 C 0.00451 7.40741E-7 0.00451 0.00023 0.00434 7.40741E-7 " pathEditMode="relative" rAng="0" ptsTypes="AAAAAAAAAAAAAAAAA">
                                      <p:cBhvr>
                                        <p:cTn id="327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" dur="3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5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7 C 2.77778E-6 -0.0037 0.00156 -0.00694 0.00364 -0.00694 C 0.0059 -0.00718 0.00781 -0.00486 0.00798 -0.00116 C 0.00833 0.00208 0.00677 0.00509 0.00486 0.00532 C 0.00295 0.00579 0.00121 0.00347 0.00104 0.00046 C 0.00104 -0.00231 0.00208 -0.00509 0.00382 -0.00532 C 0.00538 -0.00532 0.00677 -0.0037 0.00694 -0.00116 C 0.00712 0.00116 0.00607 0.00347 0.00468 0.00347 C 0.00347 0.0037 0.00225 0.00255 0.00208 0.00023 C 0.00208 -0.00162 0.00278 -0.00347 0.00382 -0.00347 C 0.00486 -0.0037 0.0059 -0.00278 0.0059 -0.00116 C 0.0059 0.00046 0.00555 0.00162 0.00468 0.00185 C 0.00399 0.00185 0.0033 0.00139 0.0033 0.00023 C 0.00312 -0.00069 0.00347 -0.00162 0.00399 -0.00162 C 0.00434 -0.00162 0.00486 -0.00162 0.00486 -0.00093 C 0.00486 -0.00046 0.00486 -0.00023 0.00468 -3.7037E-7 C 0.00451 -3.7037E-7 0.00451 0.00023 0.00434 -3.7037E-7 " pathEditMode="relative" rAng="0" ptsTypes="AAAAAAAAAAAAAAAAA">
                                      <p:cBhvr>
                                        <p:cTn id="347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" dur="3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3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5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11111E-6 C -3.61111E-6 -0.0037 0.00157 -0.00695 0.00365 -0.00695 C 0.00591 -0.00718 0.00782 -0.00486 0.00799 -0.00116 C 0.00834 0.00208 0.00677 0.00509 0.00486 0.00532 C 0.00296 0.00579 0.00122 0.00347 0.00105 0.00046 C 0.00105 -0.00232 0.00209 -0.00509 0.00382 -0.00533 C 0.00539 -0.00533 0.00677 -0.0037 0.00695 -0.00116 C 0.00712 0.00116 0.00608 0.00347 0.00469 0.00347 C 0.00348 0.0037 0.00226 0.00255 0.00209 0.00023 C 0.00209 -0.00162 0.00278 -0.00347 0.00382 -0.00347 C 0.00486 -0.0037 0.00591 -0.00278 0.00591 -0.00116 C 0.00591 0.00046 0.00556 0.00162 0.00469 0.00185 C 0.004 0.00185 0.0033 0.00139 0.0033 0.00023 C 0.00313 -0.0007 0.00348 -0.00162 0.004 -0.00162 C 0.00434 -0.00162 0.00486 -0.00162 0.00486 -0.00093 C 0.00486 -0.00046 0.00486 -0.00023 0.00469 1.11111E-6 C 0.00452 1.11111E-6 0.00452 0.00023 0.00434 1.11111E-6 " pathEditMode="relative" rAng="0" ptsTypes="AAAAAAAAAAAAAAAAA">
                                      <p:cBhvr>
                                        <p:cTn id="367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0" dur="3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3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5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6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1111E-6 C -4.72222E-6 -0.0037 0.00157 -0.00694 0.00365 -0.00694 C 0.00591 -0.00717 0.00782 -0.00486 0.00799 -0.00116 C 0.00834 0.00208 0.00678 0.00509 0.00487 0.00533 C 0.00296 0.00579 0.00122 0.00347 0.00105 0.00046 C 0.00105 -0.00231 0.00209 -0.00509 0.00382 -0.00532 C 0.00539 -0.00532 0.00678 -0.0037 0.00695 -0.00116 C 0.00712 0.00116 0.00608 0.00347 0.00469 0.00347 C 0.00348 0.0037 0.00226 0.00255 0.00209 0.00023 C 0.00209 -0.00162 0.00278 -0.00347 0.00382 -0.00347 C 0.00487 -0.0037 0.00591 -0.00278 0.00591 -0.00116 C 0.00591 0.00046 0.00556 0.00162 0.00469 0.00185 C 0.004 0.00185 0.0033 0.00139 0.0033 0.00023 C 0.00313 -0.00069 0.00348 -0.00162 0.004 -0.00162 C 0.00435 -0.00162 0.00487 -0.00162 0.00487 -0.00092 C 0.00487 -0.00046 0.00487 -0.00023 0.00469 -1.11111E-6 C 0.00452 -1.11111E-6 0.00452 0.00023 0.00435 -1.11111E-6 " pathEditMode="relative" rAng="0" ptsTypes="AAAAAAAAAAAAAAAAA">
                                      <p:cBhvr>
                                        <p:cTn id="392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9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3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3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0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1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C -8.33333E-7 -0.0037 0.00156 -0.00694 0.00365 -0.00694 C 0.0059 -0.00717 0.00781 -0.00486 0.00799 -0.00115 C 0.00833 0.00209 0.00677 0.0051 0.00486 0.00533 C 0.00295 0.00579 0.00122 0.00348 0.00104 0.00047 C 0.00104 -0.00231 0.00208 -0.00509 0.00382 -0.00532 C 0.00538 -0.00532 0.00677 -0.0037 0.00695 -0.00115 C 0.00712 0.00116 0.00608 0.00348 0.00469 0.00348 C 0.00347 0.00371 0.00226 0.00255 0.00208 0.00024 C 0.00208 -0.00162 0.00278 -0.00347 0.00382 -0.00347 C 0.00486 -0.0037 0.0059 -0.00277 0.0059 -0.00115 C 0.0059 0.00047 0.00556 0.00163 0.00469 0.00186 C 0.00399 0.00186 0.0033 0.00139 0.0033 0.00024 C 0.00313 -0.00069 0.00347 -0.00162 0.00399 -0.00162 C 0.00434 -0.00162 0.00486 -0.00162 0.00486 -0.00092 C 0.00486 -0.00046 0.00486 -0.00023 0.00469 -4.81481E-6 C 0.00451 -4.81481E-6 0.00451 0.00024 0.00434 -4.81481E-6 " pathEditMode="relative" rAng="0" ptsTypes="AAAAAAAAAAAAAAAAA">
                                      <p:cBhvr>
                                        <p:cTn id="412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3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3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0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1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C 2.77778E-7 -0.0037 0.00156 -0.00695 0.00365 -0.00695 C 0.0059 -0.00718 0.00781 -0.00486 0.00799 -0.00116 C 0.00833 0.00208 0.00677 0.00509 0.00486 0.00532 C 0.00295 0.00579 0.00122 0.00347 0.00104 0.00046 C 0.00104 -0.00232 0.00208 -0.00509 0.00382 -0.00533 C 0.00538 -0.00533 0.00677 -0.0037 0.00694 -0.00116 C 0.00712 0.00116 0.00608 0.00347 0.00469 0.00347 C 0.00347 0.0037 0.00226 0.00255 0.00208 0.00023 C 0.00208 -0.00162 0.00278 -0.00347 0.00382 -0.00347 C 0.00486 -0.0037 0.0059 -0.00278 0.0059 -0.00116 C 0.0059 0.00046 0.00556 0.00162 0.00469 0.00185 C 0.00399 0.00185 0.0033 0.00139 0.0033 0.00023 C 0.00312 -0.0007 0.00347 -0.00162 0.00399 -0.00162 C 0.00434 -0.00162 0.00486 -0.00162 0.00486 -0.00093 C 0.00486 -0.00046 0.00486 -0.00023 0.00469 1.11111E-6 C 0.00451 1.11111E-6 0.00451 0.00023 0.00434 1.11111E-6 " pathEditMode="relative" rAng="0" ptsTypes="AAAAAAAAAAAAAAAAA">
                                      <p:cBhvr>
                                        <p:cTn id="432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00" y="-9300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5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0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1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C 8.33333E-7 -0.0037 0.00156 -0.00694 0.00365 -0.00694 C 0.0059 -0.00717 0.00781 -0.00486 0.00799 -0.00115 C 0.00833 0.00209 0.00677 0.0051 0.00486 0.00533 C 0.00295 0.00579 0.00121 0.00348 0.00104 0.00047 C 0.00104 -0.00231 0.00208 -0.00509 0.00382 -0.00532 C 0.00538 -0.00532 0.00677 -0.0037 0.00694 -0.00115 C 0.00712 0.00116 0.00608 0.00348 0.00469 0.00348 C 0.00347 0.00371 0.00226 0.00255 0.00208 0.00024 C 0.00208 -0.00162 0.00278 -0.00347 0.00382 -0.00347 C 0.00486 -0.0037 0.0059 -0.00277 0.0059 -0.00115 C 0.0059 0.00047 0.00555 0.00162 0.00469 0.00186 C 0.00399 0.00186 0.0033 0.00139 0.0033 0.00024 C 0.00312 -0.00069 0.00347 -0.00162 0.00399 -0.00162 C 0.00434 -0.00162 0.00486 -0.00162 0.00486 -0.00092 C 0.00486 -0.00046 0.00486 -0.00023 0.00469 -4.07407E-6 C 0.00451 -4.07407E-6 0.00451 0.00024 0.00434 -4.07407E-6 " pathEditMode="relative" rAng="0" ptsTypes="AAAAAAAAAAAAAAAAA">
                                      <p:cBhvr>
                                        <p:cTn id="457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0" dur="3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3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2" fill="hold">
                      <p:stCondLst>
                        <p:cond delay="indefinite"/>
                      </p:stCondLst>
                      <p:childTnLst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5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6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20" grpId="0" animBg="1"/>
      <p:bldP spid="122" grpId="0" animBg="1"/>
      <p:bldP spid="124" grpId="0" animBg="1"/>
      <p:bldP spid="126" grpId="0" animBg="1"/>
      <p:bldP spid="128" grpId="0" animBg="1"/>
      <p:bldP spid="130" grpId="0" animBg="1"/>
      <p:bldP spid="132" grpId="0" animBg="1"/>
      <p:bldP spid="134" grpId="0" animBg="1"/>
      <p:bldP spid="136" grpId="0" animBg="1"/>
      <p:bldP spid="138" grpId="0" animBg="1"/>
      <p:bldP spid="140" grpId="0" animBg="1"/>
      <p:bldP spid="142" grpId="0" animBg="1"/>
      <p:bldP spid="144" grpId="0" animBg="1"/>
      <p:bldP spid="146" grpId="0" animBg="1"/>
      <p:bldP spid="148" grpId="0" animBg="1"/>
      <p:bldP spid="150" grpId="0" animBg="1"/>
      <p:bldP spid="152" grpId="0" animBg="1"/>
      <p:bldP spid="154" grpId="0" animBg="1"/>
      <p:bldP spid="156" grpId="0" animBg="1"/>
      <p:bldP spid="158" grpId="0" animBg="1"/>
      <p:bldP spid="16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/>
          <p:cNvSpPr/>
          <p:nvPr/>
        </p:nvSpPr>
        <p:spPr>
          <a:xfrm>
            <a:off x="381000" y="1143000"/>
            <a:ext cx="8382000" cy="5105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2362200" y="1371075"/>
            <a:ext cx="4129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জেএসসি / সমমান পরীক্ষা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4" name="Table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310219"/>
              </p:ext>
            </p:extLst>
          </p:nvPr>
        </p:nvGraphicFramePr>
        <p:xfrm>
          <a:off x="5029200" y="1371600"/>
          <a:ext cx="15646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160"/>
                <a:gridCol w="391160"/>
                <a:gridCol w="391160"/>
                <a:gridCol w="391160"/>
              </a:tblGrid>
              <a:tr h="304799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০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5" name="TextBox 84"/>
          <p:cNvSpPr txBox="1"/>
          <p:nvPr/>
        </p:nvSpPr>
        <p:spPr>
          <a:xfrm>
            <a:off x="533400" y="1752599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Wingdings"/>
              </a:rPr>
              <a:t></a:t>
            </a:r>
            <a:r>
              <a:rPr lang="en-US" dirty="0">
                <a:sym typeface="Wingdings"/>
              </a:rPr>
              <a:t></a:t>
            </a:r>
            <a:endParaRPr lang="en-US" dirty="0"/>
          </a:p>
        </p:txBody>
      </p:sp>
      <p:graphicFrame>
        <p:nvGraphicFramePr>
          <p:cNvPr id="86" name="Table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213487"/>
              </p:ext>
            </p:extLst>
          </p:nvPr>
        </p:nvGraphicFramePr>
        <p:xfrm>
          <a:off x="381000" y="2133599"/>
          <a:ext cx="10668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পরীক্ষা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 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জেএসসি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জেডিসি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257679"/>
              </p:ext>
            </p:extLst>
          </p:nvPr>
        </p:nvGraphicFramePr>
        <p:xfrm>
          <a:off x="381000" y="3200400"/>
          <a:ext cx="1066800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বোর্ড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ঢাকা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কুমিল্লা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রাজশাহী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যশোর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চট্রগ্রাম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বরিশাল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সিলেট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দিনাজপুর 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মাদ্রাসা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598003"/>
              </p:ext>
            </p:extLst>
          </p:nvPr>
        </p:nvGraphicFramePr>
        <p:xfrm>
          <a:off x="1524001" y="2514599"/>
          <a:ext cx="1676400" cy="3647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552"/>
                <a:gridCol w="259552"/>
                <a:gridCol w="263761"/>
                <a:gridCol w="286207"/>
                <a:gridCol w="279011"/>
                <a:gridCol w="328317"/>
              </a:tblGrid>
              <a:tr h="355593">
                <a:tc gridSpan="6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327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9480">
                <a:tc gridSpan="6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9" name="Table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023394"/>
              </p:ext>
            </p:extLst>
          </p:nvPr>
        </p:nvGraphicFramePr>
        <p:xfrm>
          <a:off x="1600200" y="3261359"/>
          <a:ext cx="2286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0" name="Table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440024"/>
              </p:ext>
            </p:extLst>
          </p:nvPr>
        </p:nvGraphicFramePr>
        <p:xfrm>
          <a:off x="2057400" y="3261359"/>
          <a:ext cx="29972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72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1" name="Table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32175"/>
              </p:ext>
            </p:extLst>
          </p:nvPr>
        </p:nvGraphicFramePr>
        <p:xfrm>
          <a:off x="2590800" y="3261359"/>
          <a:ext cx="3048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2" name="Table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934835"/>
              </p:ext>
            </p:extLst>
          </p:nvPr>
        </p:nvGraphicFramePr>
        <p:xfrm>
          <a:off x="1828800" y="3276599"/>
          <a:ext cx="228600" cy="2743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4320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3" name="Table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754966"/>
              </p:ext>
            </p:extLst>
          </p:nvPr>
        </p:nvGraphicFramePr>
        <p:xfrm>
          <a:off x="2362200" y="3276599"/>
          <a:ext cx="228600" cy="2819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010554"/>
              </p:ext>
            </p:extLst>
          </p:nvPr>
        </p:nvGraphicFramePr>
        <p:xfrm>
          <a:off x="2895600" y="3276599"/>
          <a:ext cx="228600" cy="2743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4320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5" name="Table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916763"/>
              </p:ext>
            </p:extLst>
          </p:nvPr>
        </p:nvGraphicFramePr>
        <p:xfrm>
          <a:off x="3352797" y="2500532"/>
          <a:ext cx="2438402" cy="3671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59"/>
                <a:gridCol w="276262"/>
                <a:gridCol w="230220"/>
                <a:gridCol w="245566"/>
                <a:gridCol w="222545"/>
                <a:gridCol w="222545"/>
                <a:gridCol w="260915"/>
                <a:gridCol w="222545"/>
                <a:gridCol w="243649"/>
                <a:gridCol w="258996"/>
              </a:tblGrid>
              <a:tr h="379828">
                <a:tc gridSpan="10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6523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57733">
                <a:tc gridSpan="10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6" name="Table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320642"/>
              </p:ext>
            </p:extLst>
          </p:nvPr>
        </p:nvGraphicFramePr>
        <p:xfrm>
          <a:off x="3352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7" name="Table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257712"/>
              </p:ext>
            </p:extLst>
          </p:nvPr>
        </p:nvGraphicFramePr>
        <p:xfrm>
          <a:off x="3886200" y="327659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802741"/>
              </p:ext>
            </p:extLst>
          </p:nvPr>
        </p:nvGraphicFramePr>
        <p:xfrm>
          <a:off x="4363720" y="3276599"/>
          <a:ext cx="20828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Table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37059"/>
              </p:ext>
            </p:extLst>
          </p:nvPr>
        </p:nvGraphicFramePr>
        <p:xfrm>
          <a:off x="3657600" y="3261359"/>
          <a:ext cx="228600" cy="2834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0" name="Table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36045"/>
              </p:ext>
            </p:extLst>
          </p:nvPr>
        </p:nvGraphicFramePr>
        <p:xfrm>
          <a:off x="4114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1" name="Table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873094"/>
              </p:ext>
            </p:extLst>
          </p:nvPr>
        </p:nvGraphicFramePr>
        <p:xfrm>
          <a:off x="4572000" y="327659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2" name="Table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61929"/>
              </p:ext>
            </p:extLst>
          </p:nvPr>
        </p:nvGraphicFramePr>
        <p:xfrm>
          <a:off x="4800600" y="327659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3" name="Table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571644"/>
              </p:ext>
            </p:extLst>
          </p:nvPr>
        </p:nvGraphicFramePr>
        <p:xfrm>
          <a:off x="5257800" y="329183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4" name="Table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575006"/>
              </p:ext>
            </p:extLst>
          </p:nvPr>
        </p:nvGraphicFramePr>
        <p:xfrm>
          <a:off x="5486400" y="3276599"/>
          <a:ext cx="3048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5" name="Table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421720"/>
              </p:ext>
            </p:extLst>
          </p:nvPr>
        </p:nvGraphicFramePr>
        <p:xfrm>
          <a:off x="5029200" y="3276599"/>
          <a:ext cx="228600" cy="2834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3148"/>
              </p:ext>
            </p:extLst>
          </p:nvPr>
        </p:nvGraphicFramePr>
        <p:xfrm>
          <a:off x="5881688" y="2536933"/>
          <a:ext cx="1219200" cy="3602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600"/>
                <a:gridCol w="431800"/>
                <a:gridCol w="431800"/>
              </a:tblGrid>
              <a:tr h="379744">
                <a:tc gridSpan="3">
                  <a:txBody>
                    <a:bodyPr/>
                    <a:lstStyle/>
                    <a:p>
                      <a:pPr algn="ctr"/>
                      <a:r>
                        <a:rPr lang="bn-BD" sz="16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বিষয় কোড</a:t>
                      </a:r>
                      <a:endParaRPr lang="en-US" sz="16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306056"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9488">
                <a:tc>
                  <a:txBody>
                    <a:bodyPr/>
                    <a:lstStyle/>
                    <a:p>
                      <a:endParaRPr lang="en-US" sz="20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2143213"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107" name="Table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383054"/>
              </p:ext>
            </p:extLst>
          </p:nvPr>
        </p:nvGraphicFramePr>
        <p:xfrm>
          <a:off x="6324600" y="3352799"/>
          <a:ext cx="228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66700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190631"/>
              </p:ext>
            </p:extLst>
          </p:nvPr>
        </p:nvGraphicFramePr>
        <p:xfrm>
          <a:off x="6629400" y="3337559"/>
          <a:ext cx="2286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Table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287980"/>
              </p:ext>
            </p:extLst>
          </p:nvPr>
        </p:nvGraphicFramePr>
        <p:xfrm>
          <a:off x="6019800" y="3352799"/>
          <a:ext cx="2286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0" name="Table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661835"/>
              </p:ext>
            </p:extLst>
          </p:nvPr>
        </p:nvGraphicFramePr>
        <p:xfrm>
          <a:off x="7315200" y="2514600"/>
          <a:ext cx="1371600" cy="3608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831"/>
                <a:gridCol w="1025769"/>
              </a:tblGrid>
              <a:tr h="654816">
                <a:tc gridSpan="2">
                  <a:txBody>
                    <a:bodyPr/>
                    <a:lstStyle/>
                    <a:p>
                      <a:r>
                        <a:rPr lang="bn-BD" sz="1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অতিরিক্ত খাতার</a:t>
                      </a:r>
                      <a:r>
                        <a:rPr lang="bn-BD" sz="1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ক্রমিক নং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1" name="TextBox 110"/>
          <p:cNvSpPr txBox="1"/>
          <p:nvPr/>
        </p:nvSpPr>
        <p:spPr>
          <a:xfrm>
            <a:off x="1676400" y="206906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অবশ্যাই কালো কালির বলপয়েন্ট কলম দ্বারা বৃত্ত ভরাট করতে হবে ।</a:t>
            </a:r>
            <a:endParaRPr lang="en-US" dirty="0"/>
          </a:p>
        </p:txBody>
      </p:sp>
      <p:sp>
        <p:nvSpPr>
          <p:cNvPr id="112" name="TextBox 111"/>
          <p:cNvSpPr txBox="1"/>
          <p:nvPr/>
        </p:nvSpPr>
        <p:spPr>
          <a:xfrm>
            <a:off x="6934200" y="1219200"/>
            <a:ext cx="13858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1027965404</a:t>
            </a:r>
            <a:endParaRPr lang="en-US" dirty="0"/>
          </a:p>
        </p:txBody>
      </p:sp>
      <p:pic>
        <p:nvPicPr>
          <p:cNvPr id="113" name="Picture 112"/>
          <p:cNvPicPr>
            <a:picLocks noChangeAspect="1"/>
          </p:cNvPicPr>
          <p:nvPr/>
        </p:nvPicPr>
        <p:blipFill rotWithShape="1">
          <a:blip r:embed="rId2"/>
          <a:srcRect l="1237" t="11060" b="81301"/>
          <a:stretch/>
        </p:blipFill>
        <p:spPr>
          <a:xfrm>
            <a:off x="1519243" y="2895600"/>
            <a:ext cx="1685913" cy="304800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 rotWithShape="1">
          <a:blip r:embed="rId3"/>
          <a:srcRect t="12549" b="81304"/>
          <a:stretch/>
        </p:blipFill>
        <p:spPr>
          <a:xfrm>
            <a:off x="3352800" y="2895600"/>
            <a:ext cx="2438400" cy="304800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 rotWithShape="1">
          <a:blip r:embed="rId4"/>
          <a:srcRect t="10968" b="80629"/>
          <a:stretch/>
        </p:blipFill>
        <p:spPr>
          <a:xfrm>
            <a:off x="5866394" y="2899910"/>
            <a:ext cx="1249788" cy="304800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 rotWithShape="1">
          <a:blip r:embed="rId5"/>
          <a:srcRect l="29354" t="18655" r="5434" b="73055"/>
          <a:stretch/>
        </p:blipFill>
        <p:spPr>
          <a:xfrm>
            <a:off x="7627144" y="3200400"/>
            <a:ext cx="983456" cy="304800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 rotWithShape="1">
          <a:blip r:embed="rId6"/>
          <a:srcRect l="76191" t="18891" b="34282"/>
          <a:stretch/>
        </p:blipFill>
        <p:spPr>
          <a:xfrm>
            <a:off x="6248401" y="1386839"/>
            <a:ext cx="380999" cy="350519"/>
          </a:xfrm>
          <a:prstGeom prst="rect">
            <a:avLst/>
          </a:prstGeom>
        </p:spPr>
      </p:pic>
      <p:sp>
        <p:nvSpPr>
          <p:cNvPr id="118" name="Flowchart: Connector 117"/>
          <p:cNvSpPr/>
          <p:nvPr/>
        </p:nvSpPr>
        <p:spPr>
          <a:xfrm rot="60000">
            <a:off x="481069" y="258868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9" name="Picture 1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80551" y="2371058"/>
            <a:ext cx="441689" cy="390010"/>
          </a:xfrm>
          <a:prstGeom prst="rect">
            <a:avLst/>
          </a:prstGeom>
        </p:spPr>
      </p:pic>
      <p:sp>
        <p:nvSpPr>
          <p:cNvPr id="120" name="Flowchart: Connector 119"/>
          <p:cNvSpPr/>
          <p:nvPr/>
        </p:nvSpPr>
        <p:spPr>
          <a:xfrm rot="60000">
            <a:off x="488014" y="559111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1" name="Picture 1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96783" y="5370686"/>
            <a:ext cx="441689" cy="390010"/>
          </a:xfrm>
          <a:prstGeom prst="rect">
            <a:avLst/>
          </a:prstGeom>
        </p:spPr>
      </p:pic>
      <p:sp>
        <p:nvSpPr>
          <p:cNvPr id="122" name="Flowchart: Connector 121"/>
          <p:cNvSpPr/>
          <p:nvPr/>
        </p:nvSpPr>
        <p:spPr>
          <a:xfrm rot="60000">
            <a:off x="1627229" y="356920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3" name="Picture 1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1730219" y="3337517"/>
            <a:ext cx="441689" cy="390010"/>
          </a:xfrm>
          <a:prstGeom prst="rect">
            <a:avLst/>
          </a:prstGeom>
        </p:spPr>
      </p:pic>
      <p:sp>
        <p:nvSpPr>
          <p:cNvPr id="124" name="Flowchart: Connector 123"/>
          <p:cNvSpPr/>
          <p:nvPr/>
        </p:nvSpPr>
        <p:spPr>
          <a:xfrm rot="60000">
            <a:off x="1845465" y="495293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5" name="Picture 1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1939204" y="4708608"/>
            <a:ext cx="441689" cy="390010"/>
          </a:xfrm>
          <a:prstGeom prst="rect">
            <a:avLst/>
          </a:prstGeom>
        </p:spPr>
      </p:pic>
      <p:sp>
        <p:nvSpPr>
          <p:cNvPr id="126" name="Flowchart: Connector 125"/>
          <p:cNvSpPr/>
          <p:nvPr/>
        </p:nvSpPr>
        <p:spPr>
          <a:xfrm rot="60000">
            <a:off x="2135675" y="5464873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7" name="Picture 1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244546" y="5262993"/>
            <a:ext cx="441689" cy="390010"/>
          </a:xfrm>
          <a:prstGeom prst="rect">
            <a:avLst/>
          </a:prstGeom>
        </p:spPr>
      </p:pic>
      <p:sp>
        <p:nvSpPr>
          <p:cNvPr id="128" name="Flowchart: Connector 127"/>
          <p:cNvSpPr/>
          <p:nvPr/>
        </p:nvSpPr>
        <p:spPr>
          <a:xfrm rot="60000">
            <a:off x="2393213" y="384946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9" name="Picture 1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496274" y="3611880"/>
            <a:ext cx="441689" cy="390010"/>
          </a:xfrm>
          <a:prstGeom prst="rect">
            <a:avLst/>
          </a:prstGeom>
        </p:spPr>
      </p:pic>
      <p:sp>
        <p:nvSpPr>
          <p:cNvPr id="130" name="Flowchart: Connector 129"/>
          <p:cNvSpPr/>
          <p:nvPr/>
        </p:nvSpPr>
        <p:spPr>
          <a:xfrm rot="60000">
            <a:off x="2656119" y="4661492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1" name="Picture 1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752322" y="4423586"/>
            <a:ext cx="441689" cy="390010"/>
          </a:xfrm>
          <a:prstGeom prst="rect">
            <a:avLst/>
          </a:prstGeom>
        </p:spPr>
      </p:pic>
      <p:sp>
        <p:nvSpPr>
          <p:cNvPr id="132" name="Flowchart: Connector 131"/>
          <p:cNvSpPr/>
          <p:nvPr/>
        </p:nvSpPr>
        <p:spPr>
          <a:xfrm rot="60000">
            <a:off x="2925526" y="5771694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" name="Picture 1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016378" y="5546477"/>
            <a:ext cx="474502" cy="390010"/>
          </a:xfrm>
          <a:prstGeom prst="rect">
            <a:avLst/>
          </a:prstGeom>
        </p:spPr>
      </p:pic>
      <p:sp>
        <p:nvSpPr>
          <p:cNvPr id="134" name="Flowchart: Connector 133"/>
          <p:cNvSpPr/>
          <p:nvPr/>
        </p:nvSpPr>
        <p:spPr>
          <a:xfrm rot="60000">
            <a:off x="3393174" y="384485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495250" y="3615213"/>
            <a:ext cx="474502" cy="390010"/>
          </a:xfrm>
          <a:prstGeom prst="rect">
            <a:avLst/>
          </a:prstGeom>
        </p:spPr>
      </p:pic>
      <p:sp>
        <p:nvSpPr>
          <p:cNvPr id="136" name="Flowchart: Connector 135"/>
          <p:cNvSpPr/>
          <p:nvPr/>
        </p:nvSpPr>
        <p:spPr>
          <a:xfrm rot="60000">
            <a:off x="3685928" y="329133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783763" y="3078910"/>
            <a:ext cx="474502" cy="390010"/>
          </a:xfrm>
          <a:prstGeom prst="rect">
            <a:avLst/>
          </a:prstGeom>
        </p:spPr>
      </p:pic>
      <p:sp>
        <p:nvSpPr>
          <p:cNvPr id="138" name="Flowchart: Connector 137"/>
          <p:cNvSpPr/>
          <p:nvPr/>
        </p:nvSpPr>
        <p:spPr>
          <a:xfrm rot="60000">
            <a:off x="3908681" y="358010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9" name="Picture 13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017546" y="3361651"/>
            <a:ext cx="474502" cy="390010"/>
          </a:xfrm>
          <a:prstGeom prst="rect">
            <a:avLst/>
          </a:prstGeom>
        </p:spPr>
      </p:pic>
      <p:sp>
        <p:nvSpPr>
          <p:cNvPr id="140" name="Flowchart: Connector 139"/>
          <p:cNvSpPr/>
          <p:nvPr/>
        </p:nvSpPr>
        <p:spPr>
          <a:xfrm rot="60000">
            <a:off x="4132798" y="410986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1" name="Picture 1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242536" y="3873337"/>
            <a:ext cx="499064" cy="410199"/>
          </a:xfrm>
          <a:prstGeom prst="rect">
            <a:avLst/>
          </a:prstGeom>
        </p:spPr>
      </p:pic>
      <p:sp>
        <p:nvSpPr>
          <p:cNvPr id="142" name="Flowchart: Connector 141"/>
          <p:cNvSpPr/>
          <p:nvPr/>
        </p:nvSpPr>
        <p:spPr>
          <a:xfrm rot="60000">
            <a:off x="4365692" y="358010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" name="Picture 14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479798" y="3351747"/>
            <a:ext cx="474502" cy="390010"/>
          </a:xfrm>
          <a:prstGeom prst="rect">
            <a:avLst/>
          </a:prstGeom>
        </p:spPr>
      </p:pic>
      <p:sp>
        <p:nvSpPr>
          <p:cNvPr id="144" name="Flowchart: Connector 143"/>
          <p:cNvSpPr/>
          <p:nvPr/>
        </p:nvSpPr>
        <p:spPr>
          <a:xfrm rot="60000">
            <a:off x="4589125" y="384946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687974" y="3631597"/>
            <a:ext cx="474502" cy="390010"/>
          </a:xfrm>
          <a:prstGeom prst="rect">
            <a:avLst/>
          </a:prstGeom>
        </p:spPr>
      </p:pic>
      <p:sp>
        <p:nvSpPr>
          <p:cNvPr id="146" name="Flowchart: Connector 145"/>
          <p:cNvSpPr/>
          <p:nvPr/>
        </p:nvSpPr>
        <p:spPr>
          <a:xfrm rot="60000">
            <a:off x="4823678" y="466716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7" name="Picture 1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908821" y="4440981"/>
            <a:ext cx="474502" cy="390010"/>
          </a:xfrm>
          <a:prstGeom prst="rect">
            <a:avLst/>
          </a:prstGeom>
        </p:spPr>
      </p:pic>
      <p:sp>
        <p:nvSpPr>
          <p:cNvPr id="148" name="Flowchart: Connector 147"/>
          <p:cNvSpPr/>
          <p:nvPr/>
        </p:nvSpPr>
        <p:spPr>
          <a:xfrm rot="60000">
            <a:off x="5054632" y="5231214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9" name="Picture 14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131040" y="5012060"/>
            <a:ext cx="474502" cy="390010"/>
          </a:xfrm>
          <a:prstGeom prst="rect">
            <a:avLst/>
          </a:prstGeom>
        </p:spPr>
      </p:pic>
      <p:sp>
        <p:nvSpPr>
          <p:cNvPr id="150" name="Flowchart: Connector 149"/>
          <p:cNvSpPr/>
          <p:nvPr/>
        </p:nvSpPr>
        <p:spPr>
          <a:xfrm rot="60000">
            <a:off x="5273884" y="4416233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1" name="Picture 15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367360" y="4188272"/>
            <a:ext cx="474502" cy="390010"/>
          </a:xfrm>
          <a:prstGeom prst="rect">
            <a:avLst/>
          </a:prstGeom>
        </p:spPr>
      </p:pic>
      <p:sp>
        <p:nvSpPr>
          <p:cNvPr id="152" name="Flowchart: Connector 151"/>
          <p:cNvSpPr/>
          <p:nvPr/>
        </p:nvSpPr>
        <p:spPr>
          <a:xfrm rot="60000">
            <a:off x="5557691" y="5488438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651167" y="5258210"/>
            <a:ext cx="474502" cy="390010"/>
          </a:xfrm>
          <a:prstGeom prst="rect">
            <a:avLst/>
          </a:prstGeom>
        </p:spPr>
      </p:pic>
      <p:sp>
        <p:nvSpPr>
          <p:cNvPr id="154" name="Flowchart: Connector 153"/>
          <p:cNvSpPr/>
          <p:nvPr/>
        </p:nvSpPr>
        <p:spPr>
          <a:xfrm rot="60000">
            <a:off x="6053902" y="365792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5" name="Picture 15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153058" y="3438690"/>
            <a:ext cx="474502" cy="390010"/>
          </a:xfrm>
          <a:prstGeom prst="rect">
            <a:avLst/>
          </a:prstGeom>
        </p:spPr>
      </p:pic>
      <p:sp>
        <p:nvSpPr>
          <p:cNvPr id="156" name="Flowchart: Connector 155"/>
          <p:cNvSpPr/>
          <p:nvPr/>
        </p:nvSpPr>
        <p:spPr>
          <a:xfrm rot="60000">
            <a:off x="6357249" y="337899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7" name="Picture 15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454305" y="3164818"/>
            <a:ext cx="474502" cy="390010"/>
          </a:xfrm>
          <a:prstGeom prst="rect">
            <a:avLst/>
          </a:prstGeom>
        </p:spPr>
      </p:pic>
      <p:sp>
        <p:nvSpPr>
          <p:cNvPr id="158" name="Flowchart: Connector 157"/>
          <p:cNvSpPr/>
          <p:nvPr/>
        </p:nvSpPr>
        <p:spPr>
          <a:xfrm rot="60000">
            <a:off x="6657732" y="581820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9" name="Picture 15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752847" y="5601044"/>
            <a:ext cx="474502" cy="390010"/>
          </a:xfrm>
          <a:prstGeom prst="rect">
            <a:avLst/>
          </a:prstGeom>
        </p:spPr>
      </p:pic>
      <p:sp>
        <p:nvSpPr>
          <p:cNvPr id="160" name="Flowchart: Connector 159"/>
          <p:cNvSpPr/>
          <p:nvPr/>
        </p:nvSpPr>
        <p:spPr>
          <a:xfrm rot="60000">
            <a:off x="7383305" y="323870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1" name="Picture 16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7474236" y="3014039"/>
            <a:ext cx="474502" cy="39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2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07407E-6 C -3.61111E-6 -0.0037 0.00157 -0.00694 0.00365 -0.00694 C 0.00591 -0.00717 0.00782 -0.00486 0.00799 -0.00115 C 0.00834 0.00209 0.00677 0.0051 0.00486 0.00533 C 0.00296 0.00579 0.00122 0.00348 0.00105 0.00047 C 0.00105 -0.00231 0.00209 -0.00509 0.00382 -0.00532 C 0.00539 -0.00532 0.00677 -0.0037 0.00695 -0.00115 C 0.00712 0.00116 0.00608 0.00348 0.00469 0.00348 C 0.00348 0.00371 0.00226 0.00255 0.00209 0.00024 C 0.00209 -0.00162 0.00278 -0.00347 0.00382 -0.00347 C 0.00486 -0.0037 0.00591 -0.00277 0.00591 -0.00115 C 0.00591 0.00047 0.00556 0.00162 0.00469 0.00186 C 0.004 0.00186 0.0033 0.00139 0.0033 0.00024 C 0.00313 -0.00069 0.00348 -0.00162 0.004 -0.00162 C 0.00434 -0.00162 0.00486 -0.00162 0.00486 -0.00092 C 0.00486 -0.00046 0.00486 -0.00023 0.00469 -4.07407E-6 C 0.00452 -4.07407E-6 0.00452 0.00024 0.00434 -4.07407E-6 " pathEditMode="relative" rAng="0" ptsTypes="AAAAAAAAAAAAAAAAA">
                                      <p:cBhvr>
                                        <p:cTn id="17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0.00209 C -0.00434 -0.00162 -0.00278 -0.00486 -0.00069 -0.00486 C 0.00156 -0.00509 0.00347 -0.00277 0.00365 0.00093 C 0.00399 0.00417 0.00243 0.00718 0.00052 0.00741 C -0.00139 0.00787 -0.00313 0.00556 -0.0033 0.00255 C -0.0033 -0.00023 -0.00226 -0.00301 -0.00052 -0.00324 C 0.00104 -0.00324 0.00243 -0.00162 0.0026 0.00093 C 0.00278 0.00324 0.00174 0.00556 0.00035 0.00556 C -0.00087 0.00579 -0.00208 0.00463 -0.00226 0.00232 C -0.00226 0.00047 -0.00156 -0.00138 -0.00052 -0.00138 C 0.00052 -0.00162 0.00156 -0.00069 0.00156 0.00093 C 0.00156 0.00255 0.00122 0.00371 0.00035 0.00394 C -0.00035 0.00394 -0.00104 0.00348 -0.00104 0.00232 C -0.00122 0.00139 -0.00087 0.00047 -0.00035 0.00047 C 2.77778E-7 0.00047 0.00052 0.00047 0.00052 0.00116 C 0.00052 0.00162 0.00052 0.00186 0.00035 0.00209 C 0.00017 0.00209 0.00017 0.00232 2.77778E-7 0.00209 " pathEditMode="relative" rAng="0" ptsTypes="AAAAAAAAAAAAAAAAA">
                                      <p:cBhvr>
                                        <p:cTn id="37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7037E-6 C 1.94444E-6 -0.00371 0.00156 -0.00695 0.00364 -0.00695 C 0.0059 -0.00718 0.00781 -0.00486 0.00798 -0.00116 C 0.00833 0.00208 0.00677 0.00509 0.00486 0.00532 C 0.00295 0.00578 0.00121 0.00347 0.00104 0.00046 C 0.00104 -0.00232 0.00208 -0.0051 0.00382 -0.00533 C 0.00538 -0.00533 0.00677 -0.00371 0.00694 -0.00116 C 0.00712 0.00115 0.00607 0.00347 0.00469 0.00347 C 0.00347 0.0037 0.00226 0.00254 0.00208 0.00023 C 0.00208 -0.00162 0.00278 -0.00348 0.00382 -0.00348 C 0.00486 -0.00371 0.0059 -0.00278 0.0059 -0.00116 C 0.0059 0.00046 0.00555 0.00162 0.00469 0.00185 C 0.00399 0.00185 0.0033 0.00139 0.0033 0.00023 C 0.00312 -0.0007 0.00347 -0.00162 0.00399 -0.00162 C 0.00434 -0.00162 0.00486 -0.00162 0.00486 -0.00093 C 0.00486 -0.00047 0.00486 -0.00024 0.00469 3.7037E-6 C 0.00451 3.7037E-6 0.00451 0.00023 0.00434 3.7037E-6 " pathEditMode="relative" rAng="0" ptsTypes="AAAAAAAAAAAAAAAAA">
                                      <p:cBhvr>
                                        <p:cTn id="62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6 C -4.72222E-6 -0.00371 0.00157 -0.00695 0.00365 -0.00695 C 0.00591 -0.00718 0.00782 -0.00486 0.00799 -0.00116 C 0.00834 0.00208 0.00678 0.00509 0.00487 0.00532 C 0.00296 0.00578 0.00122 0.00347 0.00105 0.00046 C 0.00105 -0.00232 0.00209 -0.0051 0.00382 -0.00533 C 0.00539 -0.00533 0.00678 -0.00371 0.00695 -0.00116 C 0.00712 0.00115 0.00608 0.00347 0.00469 0.00347 C 0.00348 0.0037 0.00226 0.00254 0.00209 0.00023 C 0.00209 -0.00162 0.00278 -0.00348 0.00382 -0.00348 C 0.00487 -0.00371 0.00591 -0.00278 0.00591 -0.00116 C 0.00591 0.00046 0.00556 0.00162 0.00469 0.00185 C 0.004 0.00185 0.0033 0.00139 0.0033 0.00023 C 0.00313 -0.0007 0.00348 -0.00162 0.004 -0.00162 C 0.00435 -0.00162 0.00487 -0.00162 0.00487 -0.00093 C 0.00487 -0.00047 0.00487 -0.00024 0.00469 3.7037E-6 C 0.00452 3.7037E-6 0.00452 0.00023 0.00435 3.7037E-6 " pathEditMode="relative" rAng="0" ptsTypes="AAAAAAAAAAAAAAAAA">
                                      <p:cBhvr>
                                        <p:cTn id="82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C 1.94444E-6 -0.0037 0.00156 -0.00694 0.00364 -0.00694 C 0.0059 -0.00717 0.00781 -0.00486 0.00798 -0.00115 C 0.00833 0.00209 0.00677 0.0051 0.00486 0.00533 C 0.00295 0.00579 0.00121 0.00348 0.00104 0.00047 C 0.00104 -0.00231 0.00208 -0.00509 0.00382 -0.00532 C 0.00538 -0.00532 0.00677 -0.0037 0.00694 -0.00115 C 0.00712 0.00116 0.00607 0.00348 0.00469 0.00348 C 0.00347 0.00371 0.00226 0.00255 0.00208 0.00023 C 0.00208 -0.00162 0.00278 -0.00347 0.00382 -0.00347 C 0.00486 -0.0037 0.0059 -0.00277 0.0059 -0.00115 C 0.0059 0.00047 0.00555 0.00162 0.00469 0.00186 C 0.00399 0.00186 0.0033 0.00139 0.0033 0.00023 C 0.00312 -0.00069 0.00347 -0.00162 0.00399 -0.00162 C 0.00434 -0.00162 0.00486 -0.00162 0.00486 -0.00092 C 0.00486 -0.00046 0.00486 -0.00023 0.00469 -3.33333E-6 C 0.00451 -3.33333E-6 0.00451 0.00023 0.00434 -3.33333E-6 " pathEditMode="relative" rAng="0" ptsTypes="AAAAAAAAAAAAAAAAA">
                                      <p:cBhvr>
                                        <p:cTn id="102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59259E-6 C 1.38889E-6 -0.0037 0.00156 -0.00694 0.00364 -0.00694 C 0.0059 -0.00717 0.00781 -0.00486 0.00798 -0.00115 C 0.00833 0.00209 0.00677 0.0051 0.00486 0.00533 C 0.00295 0.00579 0.00121 0.00347 0.00104 0.00047 C 0.00104 -0.00231 0.00208 -0.00509 0.00382 -0.00532 C 0.00538 -0.00532 0.00677 -0.0037 0.00694 -0.00115 C 0.00712 0.00116 0.00608 0.00347 0.00469 0.00347 C 0.00347 0.00371 0.00226 0.00255 0.00208 0.00023 C 0.00208 -0.00162 0.00278 -0.00347 0.00382 -0.00347 C 0.00486 -0.0037 0.0059 -0.00278 0.0059 -0.00115 C 0.0059 0.00047 0.00555 0.00162 0.00469 0.00185 C 0.00399 0.00185 0.0033 0.00139 0.0033 0.00023 C 0.00312 -0.00069 0.00347 -0.00162 0.00399 -0.00162 C 0.00434 -0.00162 0.00486 -0.00162 0.00486 -0.00092 C 0.00486 -0.00046 0.00486 -0.00023 0.00469 -2.59259E-6 C 0.00451 -2.59259E-6 0.00451 0.00023 0.00434 -2.59259E-6 " pathEditMode="relative" rAng="0" ptsTypes="AAAAAAAAAAAAAAAAA">
                                      <p:cBhvr>
                                        <p:cTn id="122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037E-7 C -3.61111E-6 -0.0037 0.00157 -0.00694 0.00365 -0.00694 C 0.00591 -0.00718 0.00782 -0.00486 0.00799 -0.00116 C 0.00834 0.00208 0.00677 0.00509 0.00486 0.00532 C 0.00296 0.00579 0.00122 0.00347 0.00105 0.00046 C 0.00105 -0.00232 0.00209 -0.00509 0.00382 -0.00532 C 0.00539 -0.00532 0.00677 -0.0037 0.00695 -0.00116 C 0.00712 0.00116 0.00608 0.00347 0.00469 0.00347 C 0.00348 0.0037 0.00226 0.00255 0.00209 0.00023 C 0.00209 -0.00162 0.00278 -0.00347 0.00382 -0.00347 C 0.00486 -0.0037 0.00591 -0.00278 0.00591 -0.00116 C 0.00591 0.00046 0.00556 0.00162 0.00469 0.00185 C 0.004 0.00185 0.0033 0.00139 0.0033 0.00023 C 0.00313 -0.00069 0.00348 -0.00162 0.004 -0.00162 C 0.00434 -0.00162 0.00486 -0.00162 0.00486 -0.00093 C 0.00486 -0.00046 0.00486 -0.00023 0.00469 3.7037E-7 C 0.00452 3.7037E-7 0.00452 0.00023 0.00434 3.7037E-7 " pathEditMode="relative" rAng="0" ptsTypes="AAAAAAAAAAAAAAAAA">
                                      <p:cBhvr>
                                        <p:cTn id="142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3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C 8.33333E-7 -0.00371 0.00156 -0.00695 0.00365 -0.00695 C 0.0059 -0.00718 0.00781 -0.00486 0.00799 -0.00116 C 0.00833 0.00208 0.00677 0.00509 0.00486 0.00532 C 0.00295 0.00579 0.00121 0.00347 0.00104 0.00046 C 0.00104 -0.00232 0.00208 -0.00509 0.00382 -0.00533 C 0.00538 -0.00533 0.00677 -0.00371 0.00694 -0.00116 C 0.00712 0.00116 0.00608 0.00347 0.00469 0.00347 C 0.00347 0.0037 0.00226 0.00254 0.00208 0.00023 C 0.00208 -0.00162 0.00278 -0.00347 0.00382 -0.00347 C 0.00486 -0.00371 0.0059 -0.00278 0.0059 -0.00116 C 0.0059 0.00046 0.00555 0.00162 0.00469 0.00185 C 0.00399 0.00185 0.0033 0.00139 0.0033 0.00023 C 0.00312 -0.0007 0.00347 -0.00162 0.00399 -0.00162 C 0.00434 -0.00162 0.00486 -0.00162 0.00486 -0.00093 C 0.00486 -0.00046 0.00486 -0.00023 0.00469 1.48148E-6 C 0.00451 1.48148E-6 0.00451 0.00023 0.00434 1.48148E-6 " pathEditMode="relative" rAng="0" ptsTypes="AAAAAAAAAAAAAAAAA">
                                      <p:cBhvr>
                                        <p:cTn id="162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44444E-6 C 2.77778E-7 -0.00371 0.00156 -0.00695 0.00365 -0.00695 C 0.0059 -0.00718 0.00781 -0.00487 0.00799 -0.00116 C 0.00833 0.00208 0.00677 0.00509 0.00486 0.00532 C 0.00295 0.00578 0.00122 0.00347 0.00104 0.00046 C 0.00104 -0.00232 0.00208 -0.0051 0.00382 -0.00533 C 0.00538 -0.00533 0.00677 -0.00371 0.00694 -0.00116 C 0.00712 0.00115 0.00608 0.00347 0.00469 0.00347 C 0.00347 0.0037 0.00226 0.00254 0.00208 0.00023 C 0.00208 -0.00162 0.00278 -0.00348 0.00382 -0.00348 C 0.00486 -0.00371 0.0059 -0.00278 0.0059 -0.00116 C 0.0059 0.00046 0.00556 0.00162 0.00469 0.00185 C 0.00399 0.00185 0.0033 0.00138 0.0033 0.00023 C 0.00312 -0.0007 0.00347 -0.00162 0.00399 -0.00162 C 0.00434 -0.00162 0.00486 -0.00162 0.00486 -0.00093 C 0.00486 -0.00047 0.00486 -0.00024 0.00469 4.44444E-6 C 0.00451 4.44444E-6 0.00451 0.00023 0.00434 4.44444E-6 " pathEditMode="relative" rAng="0" ptsTypes="AAAAAAAAAAAAAAAAA">
                                      <p:cBhvr>
                                        <p:cTn id="187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3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C -3.33333E-6 -0.0037 0.00157 -0.00694 0.00365 -0.00694 C 0.00591 -0.00717 0.00782 -0.00486 0.00799 -0.00115 C 0.00834 0.00209 0.00677 0.0051 0.00486 0.00533 C 0.00295 0.00579 0.00122 0.00348 0.00105 0.00047 C 0.00105 -0.00231 0.00209 -0.00509 0.00382 -0.00532 C 0.00539 -0.00532 0.00677 -0.0037 0.00695 -0.00115 C 0.00712 0.00116 0.00608 0.00348 0.00469 0.00348 C 0.00348 0.00371 0.00226 0.00255 0.00209 0.00024 C 0.00209 -0.00162 0.00278 -0.00347 0.00382 -0.00347 C 0.00486 -0.0037 0.00591 -0.00277 0.00591 -0.00115 C 0.00591 0.00047 0.00556 0.00163 0.00469 0.00186 C 0.004 0.00186 0.0033 0.00139 0.0033 0.00024 C 0.00313 -0.00069 0.00348 -0.00162 0.004 -0.00162 C 0.00434 -0.00162 0.00486 -0.00162 0.00486 -0.00092 C 0.00486 -0.00046 0.00486 -0.00023 0.00469 -4.81481E-6 C 0.00452 -4.81481E-6 0.00452 0.00024 0.00434 -4.81481E-6 " pathEditMode="relative" rAng="0" ptsTypes="AAAAAAAAAAAAAAAAA">
                                      <p:cBhvr>
                                        <p:cTn id="207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48148E-6 C 2.22222E-6 -0.00371 0.00156 -0.00695 0.00364 -0.00695 C 0.0059 -0.00718 0.00781 -0.00486 0.00798 -0.00116 C 0.00833 0.00208 0.00677 0.00509 0.00486 0.00532 C 0.00295 0.00579 0.00121 0.00347 0.00104 0.00046 C 0.00104 -0.00232 0.00208 -0.00509 0.00382 -0.00533 C 0.00538 -0.00533 0.00677 -0.00371 0.00694 -0.00116 C 0.00712 0.00116 0.00607 0.00347 0.00469 0.00347 C 0.00347 0.0037 0.00225 0.00254 0.00208 0.00023 C 0.00208 -0.00162 0.00278 -0.00347 0.00382 -0.00347 C 0.00486 -0.00371 0.0059 -0.00278 0.0059 -0.00116 C 0.0059 0.00046 0.00555 0.00162 0.00469 0.00185 C 0.00399 0.00185 0.0033 0.00139 0.0033 0.00023 C 0.00312 -0.0007 0.00347 -0.00162 0.00399 -0.00162 C 0.00434 -0.00162 0.00486 -0.00162 0.00486 -0.00093 C 0.00486 -0.00046 0.00486 -0.00023 0.00469 1.48148E-6 C 0.00451 1.48148E-6 0.00451 0.00023 0.00434 1.48148E-6 " pathEditMode="relative" rAng="0" ptsTypes="AAAAAAAAAAAAAAAAA">
                                      <p:cBhvr>
                                        <p:cTn id="227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3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C 4.16667E-6 -0.00371 0.00156 -0.00695 0.00364 -0.00695 C 0.0059 -0.00718 0.00781 -0.00487 0.00798 -0.00116 C 0.00833 0.00208 0.00677 0.00509 0.00486 0.00532 C 0.00295 0.00578 0.00121 0.00347 0.00104 0.00046 C 0.00104 -0.00232 0.00208 -0.0051 0.00382 -0.00533 C 0.00538 -0.00533 0.00677 -0.00371 0.00694 -0.00116 C 0.00711 0.00115 0.00607 0.00347 0.00468 0.00347 C 0.00347 0.0037 0.00225 0.00254 0.00208 0.00023 C 0.00208 -0.00162 0.00277 -0.00348 0.00382 -0.00348 C 0.00486 -0.00371 0.0059 -0.00278 0.0059 -0.00116 C 0.0059 0.00046 0.00555 0.00162 0.00468 0.00185 C 0.00399 0.00185 0.00329 0.00138 0.00329 0.00023 C 0.00312 -0.0007 0.00347 -0.00162 0.00399 -0.00162 C 0.00434 -0.00162 0.00486 -0.00162 0.00486 -0.00093 C 0.00486 -0.00047 0.00486 -0.00024 0.00468 4.07407E-6 C 0.00451 4.07407E-6 0.00451 0.00023 0.00434 4.07407E-6 " pathEditMode="relative" rAng="0" ptsTypes="AAAAAAAAAAAAAAAAA">
                                      <p:cBhvr>
                                        <p:cTn id="247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3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7 C 1.38889E-6 -0.0037 0.00156 -0.00694 0.00364 -0.00694 C 0.0059 -0.00718 0.00781 -0.00486 0.00798 -0.00116 C 0.00833 0.00208 0.00677 0.00509 0.00486 0.00532 C 0.00295 0.00579 0.00121 0.00347 0.00104 0.00046 C 0.00104 -0.00232 0.00208 -0.00509 0.00382 -0.00532 C 0.00538 -0.00532 0.00677 -0.0037 0.00694 -0.00116 C 0.00712 0.00116 0.00608 0.00347 0.00469 0.00347 C 0.00347 0.0037 0.00226 0.00255 0.00208 0.00023 C 0.00208 -0.00162 0.00278 -0.00347 0.00382 -0.00347 C 0.00486 -0.0037 0.0059 -0.00278 0.0059 -0.00116 C 0.0059 0.00046 0.00555 0.00162 0.00469 0.00185 C 0.00399 0.00185 0.0033 0.00139 0.0033 0.00023 C 0.00312 -0.00069 0.00347 -0.00162 0.00399 -0.00162 C 0.00434 -0.00162 0.00486 -0.00162 0.00486 -0.00093 C 0.00486 -0.00046 0.00486 -0.00023 0.00469 3.7037E-7 C 0.00451 3.7037E-7 0.00451 0.00023 0.00434 3.7037E-7 " pathEditMode="relative" rAng="0" ptsTypes="AAAAAAAAAAAAAAAAA">
                                      <p:cBhvr>
                                        <p:cTn id="267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3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7 C -1.66667E-6 -0.0037 0.00156 -0.00694 0.00365 -0.00694 C 0.0059 -0.00718 0.00781 -0.00486 0.00799 -0.00116 C 0.00834 0.00208 0.00677 0.00509 0.00486 0.00532 C 0.00295 0.00579 0.00122 0.00347 0.00104 0.00046 C 0.00104 -0.00231 0.00209 -0.00509 0.00382 -0.00532 C 0.00538 -0.00532 0.00677 -0.0037 0.00695 -0.00116 C 0.00712 0.00116 0.00608 0.00347 0.00469 0.00347 C 0.00347 0.0037 0.00226 0.00255 0.00209 0.00023 C 0.00209 -0.00162 0.00278 -0.00347 0.00382 -0.00347 C 0.00486 -0.0037 0.0059 -0.00278 0.0059 -0.00116 C 0.0059 0.00046 0.00556 0.00162 0.00469 0.00185 C 0.00399 0.00185 0.0033 0.00139 0.0033 0.00023 C 0.00313 -0.00069 0.00347 -0.00162 0.00399 -0.00162 C 0.00434 -0.00162 0.00486 -0.00162 0.00486 -0.00093 C 0.00486 -0.00046 0.00486 -0.00023 0.00469 -3.7037E-7 C 0.00452 -3.7037E-7 0.00452 0.00023 0.00434 -3.7037E-7 " pathEditMode="relative" rAng="0" ptsTypes="AAAAAAAAAAAAAAAAA">
                                      <p:cBhvr>
                                        <p:cTn id="287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3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3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5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07407E-6 C -3.61111E-6 -0.00371 0.00157 -0.00695 0.00365 -0.00695 C 0.00591 -0.00718 0.00782 -0.00487 0.00799 -0.00116 C 0.00834 0.00208 0.00677 0.00509 0.00486 0.00532 C 0.00296 0.00578 0.00122 0.00347 0.00105 0.00046 C 0.00105 -0.00232 0.00209 -0.0051 0.00382 -0.00533 C 0.00539 -0.00533 0.00677 -0.00371 0.00695 -0.00116 C 0.00712 0.00115 0.00608 0.00347 0.00469 0.00347 C 0.00348 0.0037 0.00226 0.00254 0.00209 0.00023 C 0.00209 -0.00162 0.00278 -0.00348 0.00382 -0.00348 C 0.00486 -0.00371 0.00591 -0.00278 0.00591 -0.00116 C 0.00591 0.00046 0.00556 0.00162 0.00469 0.00185 C 0.004 0.00185 0.0033 0.00138 0.0033 0.00023 C 0.00313 -0.0007 0.00348 -0.00162 0.004 -0.00162 C 0.00434 -0.00162 0.00486 -0.00162 0.00486 -0.00093 C 0.00486 -0.00047 0.00486 -0.00024 0.00469 4.07407E-6 C 0.00452 4.07407E-6 0.00452 0.00023 0.00434 4.07407E-6 " pathEditMode="relative" rAng="0" ptsTypes="AAAAAAAAAAAAAAAAA">
                                      <p:cBhvr>
                                        <p:cTn id="307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3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3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5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C 8.33333E-7 -0.0037 0.00156 -0.00695 0.00365 -0.00695 C 0.0059 -0.00718 0.00781 -0.00486 0.00799 -0.00116 C 0.00833 0.00208 0.00677 0.00509 0.00486 0.00532 C 0.00295 0.00579 0.00121 0.00347 0.00104 0.00046 C 0.00104 -0.00232 0.00208 -0.00509 0.00382 -0.00532 C 0.00538 -0.00532 0.00677 -0.0037 0.00694 -0.00116 C 0.00712 0.00116 0.00608 0.00347 0.00469 0.00347 C 0.00347 0.0037 0.00226 0.00255 0.00208 0.00023 C 0.00208 -0.00162 0.00278 -0.00347 0.00382 -0.00347 C 0.00486 -0.0037 0.0059 -0.00278 0.0059 -0.00116 C 0.0059 0.00046 0.00555 0.00162 0.00469 0.00185 C 0.00399 0.00185 0.0033 0.00139 0.0033 0.00023 C 0.00312 -0.0007 0.00347 -0.00162 0.00399 -0.00162 C 0.00434 -0.00162 0.00486 -0.00162 0.00486 -0.00093 C 0.00486 -0.00046 0.00486 -0.00023 0.00469 7.40741E-7 C 0.00451 7.40741E-7 0.00451 0.00023 0.00434 7.40741E-7 " pathEditMode="relative" rAng="0" ptsTypes="AAAAAAAAAAAAAAAAA">
                                      <p:cBhvr>
                                        <p:cTn id="327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" dur="3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5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7 C 2.77778E-6 -0.0037 0.00156 -0.00694 0.00364 -0.00694 C 0.0059 -0.00718 0.00781 -0.00486 0.00798 -0.00116 C 0.00833 0.00208 0.00677 0.00509 0.00486 0.00532 C 0.00295 0.00579 0.00121 0.00347 0.00104 0.00046 C 0.00104 -0.00231 0.00208 -0.00509 0.00382 -0.00532 C 0.00538 -0.00532 0.00677 -0.0037 0.00694 -0.00116 C 0.00712 0.00116 0.00607 0.00347 0.00468 0.00347 C 0.00347 0.0037 0.00225 0.00255 0.00208 0.00023 C 0.00208 -0.00162 0.00278 -0.00347 0.00382 -0.00347 C 0.00486 -0.0037 0.0059 -0.00278 0.0059 -0.00116 C 0.0059 0.00046 0.00555 0.00162 0.00468 0.00185 C 0.00399 0.00185 0.0033 0.00139 0.0033 0.00023 C 0.00312 -0.00069 0.00347 -0.00162 0.00399 -0.00162 C 0.00434 -0.00162 0.00486 -0.00162 0.00486 -0.00093 C 0.00486 -0.00046 0.00486 -0.00023 0.00468 -3.7037E-7 C 0.00451 -3.7037E-7 0.00451 0.00023 0.00434 -3.7037E-7 " pathEditMode="relative" rAng="0" ptsTypes="AAAAAAAAAAAAAAAAA">
                                      <p:cBhvr>
                                        <p:cTn id="347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" dur="3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3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5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11111E-6 C -3.61111E-6 -0.0037 0.00157 -0.00695 0.00365 -0.00695 C 0.00591 -0.00718 0.00782 -0.00486 0.00799 -0.00116 C 0.00834 0.00208 0.00677 0.00509 0.00486 0.00532 C 0.00296 0.00579 0.00122 0.00347 0.00105 0.00046 C 0.00105 -0.00232 0.00209 -0.00509 0.00382 -0.00533 C 0.00539 -0.00533 0.00677 -0.0037 0.00695 -0.00116 C 0.00712 0.00116 0.00608 0.00347 0.00469 0.00347 C 0.00348 0.0037 0.00226 0.00255 0.00209 0.00023 C 0.00209 -0.00162 0.00278 -0.00347 0.00382 -0.00347 C 0.00486 -0.0037 0.00591 -0.00278 0.00591 -0.00116 C 0.00591 0.00046 0.00556 0.00162 0.00469 0.00185 C 0.004 0.00185 0.0033 0.00139 0.0033 0.00023 C 0.00313 -0.0007 0.00348 -0.00162 0.004 -0.00162 C 0.00434 -0.00162 0.00486 -0.00162 0.00486 -0.00093 C 0.00486 -0.00046 0.00486 -0.00023 0.00469 1.11111E-6 C 0.00452 1.11111E-6 0.00452 0.00023 0.00434 1.11111E-6 " pathEditMode="relative" rAng="0" ptsTypes="AAAAAAAAAAAAAAAAA">
                                      <p:cBhvr>
                                        <p:cTn id="367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0" dur="3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3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5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6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1111E-6 C -4.72222E-6 -0.0037 0.00157 -0.00694 0.00365 -0.00694 C 0.00591 -0.00717 0.00782 -0.00486 0.00799 -0.00116 C 0.00834 0.00208 0.00678 0.00509 0.00487 0.00533 C 0.00296 0.00579 0.00122 0.00347 0.00105 0.00046 C 0.00105 -0.00231 0.00209 -0.00509 0.00382 -0.00532 C 0.00539 -0.00532 0.00678 -0.0037 0.00695 -0.00116 C 0.00712 0.00116 0.00608 0.00347 0.00469 0.00347 C 0.00348 0.0037 0.00226 0.00255 0.00209 0.00023 C 0.00209 -0.00162 0.00278 -0.00347 0.00382 -0.00347 C 0.00487 -0.0037 0.00591 -0.00278 0.00591 -0.00116 C 0.00591 0.00046 0.00556 0.00162 0.00469 0.00185 C 0.004 0.00185 0.0033 0.00139 0.0033 0.00023 C 0.00313 -0.00069 0.00348 -0.00162 0.004 -0.00162 C 0.00435 -0.00162 0.00487 -0.00162 0.00487 -0.00092 C 0.00487 -0.00046 0.00487 -0.00023 0.00469 -1.11111E-6 C 0.00452 -1.11111E-6 0.00452 0.00023 0.00435 -1.11111E-6 " pathEditMode="relative" rAng="0" ptsTypes="AAAAAAAAAAAAAAAAA">
                                      <p:cBhvr>
                                        <p:cTn id="392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9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3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3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0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1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C -8.33333E-7 -0.0037 0.00156 -0.00694 0.00365 -0.00694 C 0.0059 -0.00717 0.00781 -0.00486 0.00799 -0.00115 C 0.00833 0.00209 0.00677 0.0051 0.00486 0.00533 C 0.00295 0.00579 0.00122 0.00348 0.00104 0.00047 C 0.00104 -0.00231 0.00208 -0.00509 0.00382 -0.00532 C 0.00538 -0.00532 0.00677 -0.0037 0.00695 -0.00115 C 0.00712 0.00116 0.00608 0.00348 0.00469 0.00348 C 0.00347 0.00371 0.00226 0.00255 0.00208 0.00024 C 0.00208 -0.00162 0.00278 -0.00347 0.00382 -0.00347 C 0.00486 -0.0037 0.0059 -0.00277 0.0059 -0.00115 C 0.0059 0.00047 0.00556 0.00163 0.00469 0.00186 C 0.00399 0.00186 0.0033 0.00139 0.0033 0.00024 C 0.00313 -0.00069 0.00347 -0.00162 0.00399 -0.00162 C 0.00434 -0.00162 0.00486 -0.00162 0.00486 -0.00092 C 0.00486 -0.00046 0.00486 -0.00023 0.00469 -4.81481E-6 C 0.00451 -4.81481E-6 0.00451 0.00024 0.00434 -4.81481E-6 " pathEditMode="relative" rAng="0" ptsTypes="AAAAAAAAAAAAAAAAA">
                                      <p:cBhvr>
                                        <p:cTn id="412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3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3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0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1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C 2.77778E-7 -0.0037 0.00156 -0.00695 0.00365 -0.00695 C 0.0059 -0.00718 0.00781 -0.00486 0.00799 -0.00116 C 0.00833 0.00208 0.00677 0.00509 0.00486 0.00532 C 0.00295 0.00579 0.00122 0.00347 0.00104 0.00046 C 0.00104 -0.00232 0.00208 -0.00509 0.00382 -0.00533 C 0.00538 -0.00533 0.00677 -0.0037 0.00694 -0.00116 C 0.00712 0.00116 0.00608 0.00347 0.00469 0.00347 C 0.00347 0.0037 0.00226 0.00255 0.00208 0.00023 C 0.00208 -0.00162 0.00278 -0.00347 0.00382 -0.00347 C 0.00486 -0.0037 0.0059 -0.00278 0.0059 -0.00116 C 0.0059 0.00046 0.00556 0.00162 0.00469 0.00185 C 0.00399 0.00185 0.0033 0.00139 0.0033 0.00023 C 0.00312 -0.0007 0.00347 -0.00162 0.00399 -0.00162 C 0.00434 -0.00162 0.00486 -0.00162 0.00486 -0.00093 C 0.00486 -0.00046 0.00486 -0.00023 0.00469 1.11111E-6 C 0.00451 1.11111E-6 0.00451 0.00023 0.00434 1.11111E-6 " pathEditMode="relative" rAng="0" ptsTypes="AAAAAAAAAAAAAAAAA">
                                      <p:cBhvr>
                                        <p:cTn id="432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00" y="-9300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5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0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1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C 8.33333E-7 -0.0037 0.00156 -0.00694 0.00365 -0.00694 C 0.0059 -0.00717 0.00781 -0.00486 0.00799 -0.00115 C 0.00833 0.00209 0.00677 0.0051 0.00486 0.00533 C 0.00295 0.00579 0.00121 0.00348 0.00104 0.00047 C 0.00104 -0.00231 0.00208 -0.00509 0.00382 -0.00532 C 0.00538 -0.00532 0.00677 -0.0037 0.00694 -0.00115 C 0.00712 0.00116 0.00608 0.00348 0.00469 0.00348 C 0.00347 0.00371 0.00226 0.00255 0.00208 0.00024 C 0.00208 -0.00162 0.00278 -0.00347 0.00382 -0.00347 C 0.00486 -0.0037 0.0059 -0.00277 0.0059 -0.00115 C 0.0059 0.00047 0.00555 0.00162 0.00469 0.00186 C 0.00399 0.00186 0.0033 0.00139 0.0033 0.00024 C 0.00312 -0.00069 0.00347 -0.00162 0.00399 -0.00162 C 0.00434 -0.00162 0.00486 -0.00162 0.00486 -0.00092 C 0.00486 -0.00046 0.00486 -0.00023 0.00469 -4.07407E-6 C 0.00451 -4.07407E-6 0.00451 0.00024 0.00434 -4.07407E-6 " pathEditMode="relative" rAng="0" ptsTypes="AAAAAAAAAAAAAAAAA">
                                      <p:cBhvr>
                                        <p:cTn id="457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0" dur="3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3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2" fill="hold">
                      <p:stCondLst>
                        <p:cond delay="indefinite"/>
                      </p:stCondLst>
                      <p:childTnLst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5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6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20" grpId="0" animBg="1"/>
      <p:bldP spid="122" grpId="0" animBg="1"/>
      <p:bldP spid="124" grpId="0" animBg="1"/>
      <p:bldP spid="126" grpId="0" animBg="1"/>
      <p:bldP spid="128" grpId="0" animBg="1"/>
      <p:bldP spid="130" grpId="0" animBg="1"/>
      <p:bldP spid="132" grpId="0" animBg="1"/>
      <p:bldP spid="134" grpId="0" animBg="1"/>
      <p:bldP spid="136" grpId="0" animBg="1"/>
      <p:bldP spid="138" grpId="0" animBg="1"/>
      <p:bldP spid="140" grpId="0" animBg="1"/>
      <p:bldP spid="142" grpId="0" animBg="1"/>
      <p:bldP spid="144" grpId="0" animBg="1"/>
      <p:bldP spid="146" grpId="0" animBg="1"/>
      <p:bldP spid="148" grpId="0" animBg="1"/>
      <p:bldP spid="150" grpId="0" animBg="1"/>
      <p:bldP spid="152" grpId="0" animBg="1"/>
      <p:bldP spid="154" grpId="0" animBg="1"/>
      <p:bldP spid="156" grpId="0" animBg="1"/>
      <p:bldP spid="158" grpId="0" animBg="1"/>
      <p:bldP spid="16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/>
          <p:cNvSpPr/>
          <p:nvPr/>
        </p:nvSpPr>
        <p:spPr>
          <a:xfrm>
            <a:off x="381000" y="1143000"/>
            <a:ext cx="8382000" cy="5105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2362200" y="1371075"/>
            <a:ext cx="4129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জেএসসি / সমমান পরীক্ষা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4" name="Table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310219"/>
              </p:ext>
            </p:extLst>
          </p:nvPr>
        </p:nvGraphicFramePr>
        <p:xfrm>
          <a:off x="5029200" y="1371600"/>
          <a:ext cx="15646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160"/>
                <a:gridCol w="391160"/>
                <a:gridCol w="391160"/>
                <a:gridCol w="391160"/>
              </a:tblGrid>
              <a:tr h="304799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০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5" name="TextBox 84"/>
          <p:cNvSpPr txBox="1"/>
          <p:nvPr/>
        </p:nvSpPr>
        <p:spPr>
          <a:xfrm>
            <a:off x="533400" y="1752599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Wingdings"/>
              </a:rPr>
              <a:t></a:t>
            </a:r>
            <a:r>
              <a:rPr lang="en-US" dirty="0">
                <a:sym typeface="Wingdings"/>
              </a:rPr>
              <a:t></a:t>
            </a:r>
            <a:endParaRPr lang="en-US" dirty="0"/>
          </a:p>
        </p:txBody>
      </p:sp>
      <p:graphicFrame>
        <p:nvGraphicFramePr>
          <p:cNvPr id="86" name="Table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213487"/>
              </p:ext>
            </p:extLst>
          </p:nvPr>
        </p:nvGraphicFramePr>
        <p:xfrm>
          <a:off x="381000" y="2133599"/>
          <a:ext cx="10668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পরীক্ষা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 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জেএসসি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জেডিসি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7" name="Table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257679"/>
              </p:ext>
            </p:extLst>
          </p:nvPr>
        </p:nvGraphicFramePr>
        <p:xfrm>
          <a:off x="381000" y="3200400"/>
          <a:ext cx="1066800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বোর্ড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ঢাকা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কুমিল্লা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রাজশাহী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যশোর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চট্রগ্রাম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বরিশাল </a:t>
                      </a:r>
                    </a:p>
                    <a:p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সিলেট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</a:t>
                      </a:r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দিনাজপুর </a:t>
                      </a:r>
                    </a:p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  <a:sym typeface="Wingdings"/>
                        </a:rPr>
                        <a:t>মাদ্রাসা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8" name="Table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598003"/>
              </p:ext>
            </p:extLst>
          </p:nvPr>
        </p:nvGraphicFramePr>
        <p:xfrm>
          <a:off x="1524001" y="2514599"/>
          <a:ext cx="1676400" cy="3647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552"/>
                <a:gridCol w="259552"/>
                <a:gridCol w="263761"/>
                <a:gridCol w="286207"/>
                <a:gridCol w="279011"/>
                <a:gridCol w="328317"/>
              </a:tblGrid>
              <a:tr h="355593">
                <a:tc gridSpan="6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327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9480">
                <a:tc gridSpan="6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9" name="Table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023394"/>
              </p:ext>
            </p:extLst>
          </p:nvPr>
        </p:nvGraphicFramePr>
        <p:xfrm>
          <a:off x="1600200" y="3261359"/>
          <a:ext cx="2286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0" name="Table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440024"/>
              </p:ext>
            </p:extLst>
          </p:nvPr>
        </p:nvGraphicFramePr>
        <p:xfrm>
          <a:off x="2057400" y="3261359"/>
          <a:ext cx="29972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72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1" name="Table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32175"/>
              </p:ext>
            </p:extLst>
          </p:nvPr>
        </p:nvGraphicFramePr>
        <p:xfrm>
          <a:off x="2590800" y="3261359"/>
          <a:ext cx="3048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2" name="Table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934835"/>
              </p:ext>
            </p:extLst>
          </p:nvPr>
        </p:nvGraphicFramePr>
        <p:xfrm>
          <a:off x="1828800" y="3276599"/>
          <a:ext cx="228600" cy="2743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4320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3" name="Table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754966"/>
              </p:ext>
            </p:extLst>
          </p:nvPr>
        </p:nvGraphicFramePr>
        <p:xfrm>
          <a:off x="2362200" y="3276599"/>
          <a:ext cx="228600" cy="2819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4" name="Table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010554"/>
              </p:ext>
            </p:extLst>
          </p:nvPr>
        </p:nvGraphicFramePr>
        <p:xfrm>
          <a:off x="2895600" y="3276599"/>
          <a:ext cx="228600" cy="2743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4320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5" name="Table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916763"/>
              </p:ext>
            </p:extLst>
          </p:nvPr>
        </p:nvGraphicFramePr>
        <p:xfrm>
          <a:off x="3352797" y="2500532"/>
          <a:ext cx="2438402" cy="3671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59"/>
                <a:gridCol w="276262"/>
                <a:gridCol w="230220"/>
                <a:gridCol w="245566"/>
                <a:gridCol w="222545"/>
                <a:gridCol w="222545"/>
                <a:gridCol w="260915"/>
                <a:gridCol w="222545"/>
                <a:gridCol w="243649"/>
                <a:gridCol w="258996"/>
              </a:tblGrid>
              <a:tr h="379828">
                <a:tc gridSpan="10"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রোল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6523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57733">
                <a:tc gridSpan="10">
                  <a:txBody>
                    <a:bodyPr/>
                    <a:lstStyle/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bn-BD" sz="12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endParaRPr lang="en-US" sz="1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6" name="Table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320642"/>
              </p:ext>
            </p:extLst>
          </p:nvPr>
        </p:nvGraphicFramePr>
        <p:xfrm>
          <a:off x="3352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7" name="Table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257712"/>
              </p:ext>
            </p:extLst>
          </p:nvPr>
        </p:nvGraphicFramePr>
        <p:xfrm>
          <a:off x="3886200" y="327659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8" name="Table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802741"/>
              </p:ext>
            </p:extLst>
          </p:nvPr>
        </p:nvGraphicFramePr>
        <p:xfrm>
          <a:off x="4363720" y="3276599"/>
          <a:ext cx="20828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" name="Table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37059"/>
              </p:ext>
            </p:extLst>
          </p:nvPr>
        </p:nvGraphicFramePr>
        <p:xfrm>
          <a:off x="3657600" y="3261359"/>
          <a:ext cx="228600" cy="2834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0" name="Table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36045"/>
              </p:ext>
            </p:extLst>
          </p:nvPr>
        </p:nvGraphicFramePr>
        <p:xfrm>
          <a:off x="4114800" y="326135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1" name="Table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873094"/>
              </p:ext>
            </p:extLst>
          </p:nvPr>
        </p:nvGraphicFramePr>
        <p:xfrm>
          <a:off x="4572000" y="327659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2" name="Table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61929"/>
              </p:ext>
            </p:extLst>
          </p:nvPr>
        </p:nvGraphicFramePr>
        <p:xfrm>
          <a:off x="4800600" y="3276599"/>
          <a:ext cx="2286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3" name="Table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571644"/>
              </p:ext>
            </p:extLst>
          </p:nvPr>
        </p:nvGraphicFramePr>
        <p:xfrm>
          <a:off x="5257800" y="3291839"/>
          <a:ext cx="2286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4" name="Table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575006"/>
              </p:ext>
            </p:extLst>
          </p:nvPr>
        </p:nvGraphicFramePr>
        <p:xfrm>
          <a:off x="5486400" y="3276599"/>
          <a:ext cx="3048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"/>
              </a:tblGrid>
              <a:tr h="28346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5" name="Table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421720"/>
              </p:ext>
            </p:extLst>
          </p:nvPr>
        </p:nvGraphicFramePr>
        <p:xfrm>
          <a:off x="5029200" y="3276599"/>
          <a:ext cx="228600" cy="2834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834639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6" name="Table 1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3148"/>
              </p:ext>
            </p:extLst>
          </p:nvPr>
        </p:nvGraphicFramePr>
        <p:xfrm>
          <a:off x="5881688" y="2536933"/>
          <a:ext cx="1219200" cy="3602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600"/>
                <a:gridCol w="431800"/>
                <a:gridCol w="431800"/>
              </a:tblGrid>
              <a:tr h="379744">
                <a:tc gridSpan="3">
                  <a:txBody>
                    <a:bodyPr/>
                    <a:lstStyle/>
                    <a:p>
                      <a:pPr algn="ctr"/>
                      <a:r>
                        <a:rPr lang="bn-BD" sz="16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বিষয় কোড</a:t>
                      </a:r>
                      <a:endParaRPr lang="en-US" sz="16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L="0" marR="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306056"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9488">
                <a:tc>
                  <a:txBody>
                    <a:bodyPr/>
                    <a:lstStyle/>
                    <a:p>
                      <a:endParaRPr lang="en-US" sz="20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  <a:tr h="2143213"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107" name="Table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383054"/>
              </p:ext>
            </p:extLst>
          </p:nvPr>
        </p:nvGraphicFramePr>
        <p:xfrm>
          <a:off x="6324600" y="3352799"/>
          <a:ext cx="228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66700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b="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b="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190631"/>
              </p:ext>
            </p:extLst>
          </p:nvPr>
        </p:nvGraphicFramePr>
        <p:xfrm>
          <a:off x="6629400" y="3337559"/>
          <a:ext cx="228600" cy="2758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2758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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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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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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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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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Table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287980"/>
              </p:ext>
            </p:extLst>
          </p:nvPr>
        </p:nvGraphicFramePr>
        <p:xfrm>
          <a:off x="6019800" y="3352799"/>
          <a:ext cx="2286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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sym typeface="Wingdings"/>
                        </a:rPr>
                        <a:t></a:t>
                      </a:r>
                      <a:endParaRPr lang="bn-BD" sz="1800" dirty="0" smtClean="0">
                        <a:solidFill>
                          <a:schemeClr val="tx1"/>
                        </a:solidFill>
                        <a:sym typeface="Wingdings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0" name="Table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661835"/>
              </p:ext>
            </p:extLst>
          </p:nvPr>
        </p:nvGraphicFramePr>
        <p:xfrm>
          <a:off x="7315200" y="2514600"/>
          <a:ext cx="1371600" cy="3608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831"/>
                <a:gridCol w="1025769"/>
              </a:tblGrid>
              <a:tr h="654816">
                <a:tc gridSpan="2">
                  <a:txBody>
                    <a:bodyPr/>
                    <a:lstStyle/>
                    <a:p>
                      <a:r>
                        <a:rPr lang="bn-BD" sz="1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অতিরিক্ত খাতার</a:t>
                      </a:r>
                      <a:r>
                        <a:rPr lang="bn-BD" sz="1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ক্রমিক নং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2658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NikoshBAN"/>
                          <a:sym typeface="Wingdings" panose="05000000000000000000" pitchFamily="2" charset="2"/>
                        </a:rPr>
                        <a:t>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NikoshBAN"/>
                      </a:endParaRPr>
                    </a:p>
                  </a:txBody>
                  <a:tcPr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1" name="TextBox 110"/>
          <p:cNvSpPr txBox="1"/>
          <p:nvPr/>
        </p:nvSpPr>
        <p:spPr>
          <a:xfrm>
            <a:off x="1676400" y="206906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অবশ্যাই কালো কালির বলপয়েন্ট কলম দ্বারা বৃত্ত ভরাট করতে হবে ।</a:t>
            </a:r>
            <a:endParaRPr lang="en-US" dirty="0"/>
          </a:p>
        </p:txBody>
      </p:sp>
      <p:sp>
        <p:nvSpPr>
          <p:cNvPr id="112" name="TextBox 111"/>
          <p:cNvSpPr txBox="1"/>
          <p:nvPr/>
        </p:nvSpPr>
        <p:spPr>
          <a:xfrm>
            <a:off x="6934200" y="1219200"/>
            <a:ext cx="13858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1027965404</a:t>
            </a:r>
            <a:endParaRPr lang="en-US" dirty="0"/>
          </a:p>
        </p:txBody>
      </p:sp>
      <p:pic>
        <p:nvPicPr>
          <p:cNvPr id="113" name="Picture 112"/>
          <p:cNvPicPr>
            <a:picLocks noChangeAspect="1"/>
          </p:cNvPicPr>
          <p:nvPr/>
        </p:nvPicPr>
        <p:blipFill rotWithShape="1">
          <a:blip r:embed="rId2"/>
          <a:srcRect l="1237" t="11060" b="81301"/>
          <a:stretch/>
        </p:blipFill>
        <p:spPr>
          <a:xfrm>
            <a:off x="1519243" y="2895600"/>
            <a:ext cx="1685913" cy="304800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 rotWithShape="1">
          <a:blip r:embed="rId3"/>
          <a:srcRect t="12549" b="81304"/>
          <a:stretch/>
        </p:blipFill>
        <p:spPr>
          <a:xfrm>
            <a:off x="3352800" y="2895600"/>
            <a:ext cx="2438400" cy="304800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 rotWithShape="1">
          <a:blip r:embed="rId4"/>
          <a:srcRect t="10968" b="80629"/>
          <a:stretch/>
        </p:blipFill>
        <p:spPr>
          <a:xfrm>
            <a:off x="5866394" y="2899910"/>
            <a:ext cx="1249788" cy="304800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 rotWithShape="1">
          <a:blip r:embed="rId5"/>
          <a:srcRect l="29354" t="18655" r="5434" b="73055"/>
          <a:stretch/>
        </p:blipFill>
        <p:spPr>
          <a:xfrm>
            <a:off x="7627144" y="3200400"/>
            <a:ext cx="983456" cy="304800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 rotWithShape="1">
          <a:blip r:embed="rId6"/>
          <a:srcRect l="76191" t="18891" b="34282"/>
          <a:stretch/>
        </p:blipFill>
        <p:spPr>
          <a:xfrm>
            <a:off x="6248401" y="1386839"/>
            <a:ext cx="380999" cy="350519"/>
          </a:xfrm>
          <a:prstGeom prst="rect">
            <a:avLst/>
          </a:prstGeom>
        </p:spPr>
      </p:pic>
      <p:sp>
        <p:nvSpPr>
          <p:cNvPr id="118" name="Flowchart: Connector 117"/>
          <p:cNvSpPr/>
          <p:nvPr/>
        </p:nvSpPr>
        <p:spPr>
          <a:xfrm rot="60000">
            <a:off x="481069" y="258868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9" name="Picture 1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80551" y="2371058"/>
            <a:ext cx="441689" cy="390010"/>
          </a:xfrm>
          <a:prstGeom prst="rect">
            <a:avLst/>
          </a:prstGeom>
        </p:spPr>
      </p:pic>
      <p:sp>
        <p:nvSpPr>
          <p:cNvPr id="120" name="Flowchart: Connector 119"/>
          <p:cNvSpPr/>
          <p:nvPr/>
        </p:nvSpPr>
        <p:spPr>
          <a:xfrm rot="60000">
            <a:off x="481069" y="5832393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1" name="Picture 1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01388" y="5635806"/>
            <a:ext cx="441689" cy="390010"/>
          </a:xfrm>
          <a:prstGeom prst="rect">
            <a:avLst/>
          </a:prstGeom>
        </p:spPr>
      </p:pic>
      <p:sp>
        <p:nvSpPr>
          <p:cNvPr id="122" name="Flowchart: Connector 121"/>
          <p:cNvSpPr/>
          <p:nvPr/>
        </p:nvSpPr>
        <p:spPr>
          <a:xfrm rot="60000">
            <a:off x="1627229" y="356920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3" name="Picture 1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1730219" y="3337517"/>
            <a:ext cx="441689" cy="390010"/>
          </a:xfrm>
          <a:prstGeom prst="rect">
            <a:avLst/>
          </a:prstGeom>
        </p:spPr>
      </p:pic>
      <p:sp>
        <p:nvSpPr>
          <p:cNvPr id="124" name="Flowchart: Connector 123"/>
          <p:cNvSpPr/>
          <p:nvPr/>
        </p:nvSpPr>
        <p:spPr>
          <a:xfrm rot="60000">
            <a:off x="1845465" y="495293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5" name="Picture 1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1939204" y="4708608"/>
            <a:ext cx="441689" cy="390010"/>
          </a:xfrm>
          <a:prstGeom prst="rect">
            <a:avLst/>
          </a:prstGeom>
        </p:spPr>
      </p:pic>
      <p:sp>
        <p:nvSpPr>
          <p:cNvPr id="126" name="Flowchart: Connector 125"/>
          <p:cNvSpPr/>
          <p:nvPr/>
        </p:nvSpPr>
        <p:spPr>
          <a:xfrm rot="60000">
            <a:off x="2135675" y="5464873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7" name="Picture 1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244546" y="5262993"/>
            <a:ext cx="441689" cy="390010"/>
          </a:xfrm>
          <a:prstGeom prst="rect">
            <a:avLst/>
          </a:prstGeom>
        </p:spPr>
      </p:pic>
      <p:sp>
        <p:nvSpPr>
          <p:cNvPr id="128" name="Flowchart: Connector 127"/>
          <p:cNvSpPr/>
          <p:nvPr/>
        </p:nvSpPr>
        <p:spPr>
          <a:xfrm rot="60000">
            <a:off x="2393213" y="384946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9" name="Picture 1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496274" y="3611880"/>
            <a:ext cx="441689" cy="390010"/>
          </a:xfrm>
          <a:prstGeom prst="rect">
            <a:avLst/>
          </a:prstGeom>
        </p:spPr>
      </p:pic>
      <p:sp>
        <p:nvSpPr>
          <p:cNvPr id="130" name="Flowchart: Connector 129"/>
          <p:cNvSpPr/>
          <p:nvPr/>
        </p:nvSpPr>
        <p:spPr>
          <a:xfrm rot="60000">
            <a:off x="2656119" y="4661492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1" name="Picture 1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2752322" y="4423586"/>
            <a:ext cx="441689" cy="390010"/>
          </a:xfrm>
          <a:prstGeom prst="rect">
            <a:avLst/>
          </a:prstGeom>
        </p:spPr>
      </p:pic>
      <p:sp>
        <p:nvSpPr>
          <p:cNvPr id="132" name="Flowchart: Connector 131"/>
          <p:cNvSpPr/>
          <p:nvPr/>
        </p:nvSpPr>
        <p:spPr>
          <a:xfrm rot="60000">
            <a:off x="2925526" y="5771694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" name="Picture 1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016378" y="5546477"/>
            <a:ext cx="474502" cy="390010"/>
          </a:xfrm>
          <a:prstGeom prst="rect">
            <a:avLst/>
          </a:prstGeom>
        </p:spPr>
      </p:pic>
      <p:sp>
        <p:nvSpPr>
          <p:cNvPr id="134" name="Flowchart: Connector 133"/>
          <p:cNvSpPr/>
          <p:nvPr/>
        </p:nvSpPr>
        <p:spPr>
          <a:xfrm rot="60000">
            <a:off x="3393174" y="384485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495250" y="3615213"/>
            <a:ext cx="474502" cy="390010"/>
          </a:xfrm>
          <a:prstGeom prst="rect">
            <a:avLst/>
          </a:prstGeom>
        </p:spPr>
      </p:pic>
      <p:sp>
        <p:nvSpPr>
          <p:cNvPr id="136" name="Flowchart: Connector 135"/>
          <p:cNvSpPr/>
          <p:nvPr/>
        </p:nvSpPr>
        <p:spPr>
          <a:xfrm rot="60000">
            <a:off x="3685928" y="329133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Picture 13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3783763" y="3078910"/>
            <a:ext cx="474502" cy="390010"/>
          </a:xfrm>
          <a:prstGeom prst="rect">
            <a:avLst/>
          </a:prstGeom>
        </p:spPr>
      </p:pic>
      <p:sp>
        <p:nvSpPr>
          <p:cNvPr id="138" name="Flowchart: Connector 137"/>
          <p:cNvSpPr/>
          <p:nvPr/>
        </p:nvSpPr>
        <p:spPr>
          <a:xfrm rot="60000">
            <a:off x="3908681" y="358010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9" name="Picture 13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017546" y="3361651"/>
            <a:ext cx="474502" cy="390010"/>
          </a:xfrm>
          <a:prstGeom prst="rect">
            <a:avLst/>
          </a:prstGeom>
        </p:spPr>
      </p:pic>
      <p:sp>
        <p:nvSpPr>
          <p:cNvPr id="140" name="Flowchart: Connector 139"/>
          <p:cNvSpPr/>
          <p:nvPr/>
        </p:nvSpPr>
        <p:spPr>
          <a:xfrm rot="60000">
            <a:off x="4132798" y="410986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1" name="Picture 1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242536" y="3873337"/>
            <a:ext cx="499064" cy="410199"/>
          </a:xfrm>
          <a:prstGeom prst="rect">
            <a:avLst/>
          </a:prstGeom>
        </p:spPr>
      </p:pic>
      <p:sp>
        <p:nvSpPr>
          <p:cNvPr id="142" name="Flowchart: Connector 141"/>
          <p:cNvSpPr/>
          <p:nvPr/>
        </p:nvSpPr>
        <p:spPr>
          <a:xfrm rot="60000">
            <a:off x="4365692" y="358010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" name="Picture 14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479798" y="3351747"/>
            <a:ext cx="474502" cy="390010"/>
          </a:xfrm>
          <a:prstGeom prst="rect">
            <a:avLst/>
          </a:prstGeom>
        </p:spPr>
      </p:pic>
      <p:sp>
        <p:nvSpPr>
          <p:cNvPr id="144" name="Flowchart: Connector 143"/>
          <p:cNvSpPr/>
          <p:nvPr/>
        </p:nvSpPr>
        <p:spPr>
          <a:xfrm rot="60000">
            <a:off x="4589125" y="3849467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687974" y="3631597"/>
            <a:ext cx="474502" cy="390010"/>
          </a:xfrm>
          <a:prstGeom prst="rect">
            <a:avLst/>
          </a:prstGeom>
        </p:spPr>
      </p:pic>
      <p:sp>
        <p:nvSpPr>
          <p:cNvPr id="146" name="Flowchart: Connector 145"/>
          <p:cNvSpPr/>
          <p:nvPr/>
        </p:nvSpPr>
        <p:spPr>
          <a:xfrm rot="60000">
            <a:off x="4823678" y="4667166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7" name="Picture 1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4908821" y="4440981"/>
            <a:ext cx="474502" cy="390010"/>
          </a:xfrm>
          <a:prstGeom prst="rect">
            <a:avLst/>
          </a:prstGeom>
        </p:spPr>
      </p:pic>
      <p:sp>
        <p:nvSpPr>
          <p:cNvPr id="148" name="Flowchart: Connector 147"/>
          <p:cNvSpPr/>
          <p:nvPr/>
        </p:nvSpPr>
        <p:spPr>
          <a:xfrm rot="60000">
            <a:off x="5054632" y="5231214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9" name="Picture 14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131040" y="5012060"/>
            <a:ext cx="474502" cy="390010"/>
          </a:xfrm>
          <a:prstGeom prst="rect">
            <a:avLst/>
          </a:prstGeom>
        </p:spPr>
      </p:pic>
      <p:sp>
        <p:nvSpPr>
          <p:cNvPr id="150" name="Flowchart: Connector 149"/>
          <p:cNvSpPr/>
          <p:nvPr/>
        </p:nvSpPr>
        <p:spPr>
          <a:xfrm rot="60000">
            <a:off x="5273884" y="4416233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1" name="Picture 15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367360" y="4188272"/>
            <a:ext cx="474502" cy="390010"/>
          </a:xfrm>
          <a:prstGeom prst="rect">
            <a:avLst/>
          </a:prstGeom>
        </p:spPr>
      </p:pic>
      <p:sp>
        <p:nvSpPr>
          <p:cNvPr id="152" name="Flowchart: Connector 151"/>
          <p:cNvSpPr/>
          <p:nvPr/>
        </p:nvSpPr>
        <p:spPr>
          <a:xfrm rot="60000">
            <a:off x="5557691" y="5488438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" name="Picture 15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5651167" y="5258210"/>
            <a:ext cx="474502" cy="390010"/>
          </a:xfrm>
          <a:prstGeom prst="rect">
            <a:avLst/>
          </a:prstGeom>
        </p:spPr>
      </p:pic>
      <p:sp>
        <p:nvSpPr>
          <p:cNvPr id="154" name="Flowchart: Connector 153"/>
          <p:cNvSpPr/>
          <p:nvPr/>
        </p:nvSpPr>
        <p:spPr>
          <a:xfrm rot="60000">
            <a:off x="6053902" y="3657929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5" name="Picture 15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153058" y="3438690"/>
            <a:ext cx="474502" cy="390010"/>
          </a:xfrm>
          <a:prstGeom prst="rect">
            <a:avLst/>
          </a:prstGeom>
        </p:spPr>
      </p:pic>
      <p:sp>
        <p:nvSpPr>
          <p:cNvPr id="156" name="Flowchart: Connector 155"/>
          <p:cNvSpPr/>
          <p:nvPr/>
        </p:nvSpPr>
        <p:spPr>
          <a:xfrm rot="60000">
            <a:off x="6357249" y="337899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7" name="Picture 15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454305" y="3164818"/>
            <a:ext cx="474502" cy="390010"/>
          </a:xfrm>
          <a:prstGeom prst="rect">
            <a:avLst/>
          </a:prstGeom>
        </p:spPr>
      </p:pic>
      <p:sp>
        <p:nvSpPr>
          <p:cNvPr id="158" name="Flowchart: Connector 157"/>
          <p:cNvSpPr/>
          <p:nvPr/>
        </p:nvSpPr>
        <p:spPr>
          <a:xfrm rot="60000">
            <a:off x="6657732" y="5818205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9" name="Picture 15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6752847" y="5601044"/>
            <a:ext cx="474502" cy="390010"/>
          </a:xfrm>
          <a:prstGeom prst="rect">
            <a:avLst/>
          </a:prstGeom>
        </p:spPr>
      </p:pic>
      <p:sp>
        <p:nvSpPr>
          <p:cNvPr id="160" name="Flowchart: Connector 159"/>
          <p:cNvSpPr/>
          <p:nvPr/>
        </p:nvSpPr>
        <p:spPr>
          <a:xfrm rot="60000">
            <a:off x="7383305" y="3238700"/>
            <a:ext cx="182880" cy="182880"/>
          </a:xfrm>
          <a:prstGeom prst="flowChartConnector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1" name="Picture 16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7315">
            <a:off x="7474236" y="3014039"/>
            <a:ext cx="474502" cy="39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31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07407E-6 C -3.61111E-6 -0.0037 0.00157 -0.00694 0.00365 -0.00694 C 0.00591 -0.00717 0.00782 -0.00486 0.00799 -0.00115 C 0.00834 0.00209 0.00677 0.0051 0.00486 0.00533 C 0.00296 0.00579 0.00122 0.00348 0.00105 0.00047 C 0.00105 -0.00231 0.00209 -0.00509 0.00382 -0.00532 C 0.00539 -0.00532 0.00677 -0.0037 0.00695 -0.00115 C 0.00712 0.00116 0.00608 0.00348 0.00469 0.00348 C 0.00348 0.00371 0.00226 0.00255 0.00209 0.00024 C 0.00209 -0.00162 0.00278 -0.00347 0.00382 -0.00347 C 0.00486 -0.0037 0.00591 -0.00277 0.00591 -0.00115 C 0.00591 0.00047 0.00556 0.00162 0.00469 0.00186 C 0.004 0.00186 0.0033 0.00139 0.0033 0.00024 C 0.00313 -0.00069 0.00348 -0.00162 0.004 -0.00162 C 0.00434 -0.00162 0.00486 -0.00162 0.00486 -0.00092 C 0.00486 -0.00046 0.00486 -0.00023 0.00469 -4.07407E-6 C 0.00452 -4.07407E-6 0.00452 0.00024 0.00434 -4.07407E-6 " pathEditMode="relative" rAng="0" ptsTypes="AAAAAAAAAAAAAAAAA">
                                      <p:cBhvr>
                                        <p:cTn id="17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0.00208 C -0.00434 -0.00162 -0.00278 -0.00486 -0.00069 -0.00486 C 0.00156 -0.00509 0.00347 -0.00278 0.00365 0.00093 C 0.00399 0.00417 0.00243 0.00718 0.00052 0.00741 C -0.00139 0.00787 -0.00312 0.00556 -0.0033 0.00255 C -0.0033 -0.00023 -0.00226 -0.00301 -0.00052 -0.00324 C 0.00104 -0.00324 0.00243 -0.00162 0.0026 0.00093 C 0.00278 0.00324 0.00174 0.00556 0.00035 0.00556 C -0.00087 0.00579 -0.00208 0.00463 -0.00226 0.00232 C -0.00226 0.00046 -0.00156 -0.00139 -0.00052 -0.00139 C 0.00052 -0.00162 0.00156 -0.00069 0.00156 0.00093 C 0.00156 0.00255 0.00122 0.00371 0.00035 0.00394 C -0.00035 0.00394 -0.00104 0.00347 -0.00104 0.00232 C -0.00121 0.00139 -0.00087 0.00046 -0.00035 0.00046 C -5.55556E-7 0.00046 0.00052 0.00046 0.00052 0.00116 C 0.00052 0.00162 0.00052 0.00185 0.00035 0.00208 C 0.00017 0.00208 0.00017 0.00232 -5.55556E-7 0.00208 " pathEditMode="relative" rAng="0" ptsTypes="AAAAAAAAAAAAAAAAA">
                                      <p:cBhvr>
                                        <p:cTn id="37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7037E-6 C 1.94444E-6 -0.00371 0.00156 -0.00695 0.00364 -0.00695 C 0.0059 -0.00718 0.00781 -0.00486 0.00798 -0.00116 C 0.00833 0.00208 0.00677 0.00509 0.00486 0.00532 C 0.00295 0.00578 0.00121 0.00347 0.00104 0.00046 C 0.00104 -0.00232 0.00208 -0.0051 0.00382 -0.00533 C 0.00538 -0.00533 0.00677 -0.00371 0.00694 -0.00116 C 0.00712 0.00115 0.00607 0.00347 0.00469 0.00347 C 0.00347 0.0037 0.00226 0.00254 0.00208 0.00023 C 0.00208 -0.00162 0.00278 -0.00348 0.00382 -0.00348 C 0.00486 -0.00371 0.0059 -0.00278 0.0059 -0.00116 C 0.0059 0.00046 0.00555 0.00162 0.00469 0.00185 C 0.00399 0.00185 0.0033 0.00139 0.0033 0.00023 C 0.00312 -0.0007 0.00347 -0.00162 0.00399 -0.00162 C 0.00434 -0.00162 0.00486 -0.00162 0.00486 -0.00093 C 0.00486 -0.00047 0.00486 -0.00024 0.00469 3.7037E-6 C 0.00451 3.7037E-6 0.00451 0.00023 0.00434 3.7037E-6 " pathEditMode="relative" rAng="0" ptsTypes="AAAAAAAAAAAAAAAAA">
                                      <p:cBhvr>
                                        <p:cTn id="62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6 C -4.72222E-6 -0.00371 0.00157 -0.00695 0.00365 -0.00695 C 0.00591 -0.00718 0.00782 -0.00486 0.00799 -0.00116 C 0.00834 0.00208 0.00678 0.00509 0.00487 0.00532 C 0.00296 0.00578 0.00122 0.00347 0.00105 0.00046 C 0.00105 -0.00232 0.00209 -0.0051 0.00382 -0.00533 C 0.00539 -0.00533 0.00678 -0.00371 0.00695 -0.00116 C 0.00712 0.00115 0.00608 0.00347 0.00469 0.00347 C 0.00348 0.0037 0.00226 0.00254 0.00209 0.00023 C 0.00209 -0.00162 0.00278 -0.00348 0.00382 -0.00348 C 0.00487 -0.00371 0.00591 -0.00278 0.00591 -0.00116 C 0.00591 0.00046 0.00556 0.00162 0.00469 0.00185 C 0.004 0.00185 0.0033 0.00139 0.0033 0.00023 C 0.00313 -0.0007 0.00348 -0.00162 0.004 -0.00162 C 0.00435 -0.00162 0.00487 -0.00162 0.00487 -0.00093 C 0.00487 -0.00047 0.00487 -0.00024 0.00469 3.7037E-6 C 0.00452 3.7037E-6 0.00452 0.00023 0.00435 3.7037E-6 " pathEditMode="relative" rAng="0" ptsTypes="AAAAAAAAAAAAAAAAA">
                                      <p:cBhvr>
                                        <p:cTn id="82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C 1.94444E-6 -0.0037 0.00156 -0.00694 0.00364 -0.00694 C 0.0059 -0.00717 0.00781 -0.00486 0.00798 -0.00115 C 0.00833 0.00209 0.00677 0.0051 0.00486 0.00533 C 0.00295 0.00579 0.00121 0.00348 0.00104 0.00047 C 0.00104 -0.00231 0.00208 -0.00509 0.00382 -0.00532 C 0.00538 -0.00532 0.00677 -0.0037 0.00694 -0.00115 C 0.00712 0.00116 0.00607 0.00348 0.00469 0.00348 C 0.00347 0.00371 0.00226 0.00255 0.00208 0.00023 C 0.00208 -0.00162 0.00278 -0.00347 0.00382 -0.00347 C 0.00486 -0.0037 0.0059 -0.00277 0.0059 -0.00115 C 0.0059 0.00047 0.00555 0.00162 0.00469 0.00186 C 0.00399 0.00186 0.0033 0.00139 0.0033 0.00023 C 0.00312 -0.00069 0.00347 -0.00162 0.00399 -0.00162 C 0.00434 -0.00162 0.00486 -0.00162 0.00486 -0.00092 C 0.00486 -0.00046 0.00486 -0.00023 0.00469 -3.33333E-6 C 0.00451 -3.33333E-6 0.00451 0.00023 0.00434 -3.33333E-6 " pathEditMode="relative" rAng="0" ptsTypes="AAAAAAAAAAAAAAAAA">
                                      <p:cBhvr>
                                        <p:cTn id="102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59259E-6 C 1.38889E-6 -0.0037 0.00156 -0.00694 0.00364 -0.00694 C 0.0059 -0.00717 0.00781 -0.00486 0.00798 -0.00115 C 0.00833 0.00209 0.00677 0.0051 0.00486 0.00533 C 0.00295 0.00579 0.00121 0.00347 0.00104 0.00047 C 0.00104 -0.00231 0.00208 -0.00509 0.00382 -0.00532 C 0.00538 -0.00532 0.00677 -0.0037 0.00694 -0.00115 C 0.00712 0.00116 0.00608 0.00347 0.00469 0.00347 C 0.00347 0.00371 0.00226 0.00255 0.00208 0.00023 C 0.00208 -0.00162 0.00278 -0.00347 0.00382 -0.00347 C 0.00486 -0.0037 0.0059 -0.00278 0.0059 -0.00115 C 0.0059 0.00047 0.00555 0.00162 0.00469 0.00185 C 0.00399 0.00185 0.0033 0.00139 0.0033 0.00023 C 0.00312 -0.00069 0.00347 -0.00162 0.00399 -0.00162 C 0.00434 -0.00162 0.00486 -0.00162 0.00486 -0.00092 C 0.00486 -0.00046 0.00486 -0.00023 0.00469 -2.59259E-6 C 0.00451 -2.59259E-6 0.00451 0.00023 0.00434 -2.59259E-6 " pathEditMode="relative" rAng="0" ptsTypes="AAAAAAAAAAAAAAAAA">
                                      <p:cBhvr>
                                        <p:cTn id="122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037E-7 C -3.61111E-6 -0.0037 0.00157 -0.00694 0.00365 -0.00694 C 0.00591 -0.00718 0.00782 -0.00486 0.00799 -0.00116 C 0.00834 0.00208 0.00677 0.00509 0.00486 0.00532 C 0.00296 0.00579 0.00122 0.00347 0.00105 0.00046 C 0.00105 -0.00232 0.00209 -0.00509 0.00382 -0.00532 C 0.00539 -0.00532 0.00677 -0.0037 0.00695 -0.00116 C 0.00712 0.00116 0.00608 0.00347 0.00469 0.00347 C 0.00348 0.0037 0.00226 0.00255 0.00209 0.00023 C 0.00209 -0.00162 0.00278 -0.00347 0.00382 -0.00347 C 0.00486 -0.0037 0.00591 -0.00278 0.00591 -0.00116 C 0.00591 0.00046 0.00556 0.00162 0.00469 0.00185 C 0.004 0.00185 0.0033 0.00139 0.0033 0.00023 C 0.00313 -0.00069 0.00348 -0.00162 0.004 -0.00162 C 0.00434 -0.00162 0.00486 -0.00162 0.00486 -0.00093 C 0.00486 -0.00046 0.00486 -0.00023 0.00469 3.7037E-7 C 0.00452 3.7037E-7 0.00452 0.00023 0.00434 3.7037E-7 " pathEditMode="relative" rAng="0" ptsTypes="AAAAAAAAAAAAAAAAA">
                                      <p:cBhvr>
                                        <p:cTn id="142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3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C 8.33333E-7 -0.00371 0.00156 -0.00695 0.00365 -0.00695 C 0.0059 -0.00718 0.00781 -0.00486 0.00799 -0.00116 C 0.00833 0.00208 0.00677 0.00509 0.00486 0.00532 C 0.00295 0.00579 0.00121 0.00347 0.00104 0.00046 C 0.00104 -0.00232 0.00208 -0.00509 0.00382 -0.00533 C 0.00538 -0.00533 0.00677 -0.00371 0.00694 -0.00116 C 0.00712 0.00116 0.00608 0.00347 0.00469 0.00347 C 0.00347 0.0037 0.00226 0.00254 0.00208 0.00023 C 0.00208 -0.00162 0.00278 -0.00347 0.00382 -0.00347 C 0.00486 -0.00371 0.0059 -0.00278 0.0059 -0.00116 C 0.0059 0.00046 0.00555 0.00162 0.00469 0.00185 C 0.00399 0.00185 0.0033 0.00139 0.0033 0.00023 C 0.00312 -0.0007 0.00347 -0.00162 0.00399 -0.00162 C 0.00434 -0.00162 0.00486 -0.00162 0.00486 -0.00093 C 0.00486 -0.00046 0.00486 -0.00023 0.00469 1.48148E-6 C 0.00451 1.48148E-6 0.00451 0.00023 0.00434 1.48148E-6 " pathEditMode="relative" rAng="0" ptsTypes="AAAAAAAAAAAAAAAAA">
                                      <p:cBhvr>
                                        <p:cTn id="162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44444E-6 C 2.77778E-7 -0.00371 0.00156 -0.00695 0.00365 -0.00695 C 0.0059 -0.00718 0.00781 -0.00487 0.00799 -0.00116 C 0.00833 0.00208 0.00677 0.00509 0.00486 0.00532 C 0.00295 0.00578 0.00122 0.00347 0.00104 0.00046 C 0.00104 -0.00232 0.00208 -0.0051 0.00382 -0.00533 C 0.00538 -0.00533 0.00677 -0.00371 0.00694 -0.00116 C 0.00712 0.00115 0.00608 0.00347 0.00469 0.00347 C 0.00347 0.0037 0.00226 0.00254 0.00208 0.00023 C 0.00208 -0.00162 0.00278 -0.00348 0.00382 -0.00348 C 0.00486 -0.00371 0.0059 -0.00278 0.0059 -0.00116 C 0.0059 0.00046 0.00556 0.00162 0.00469 0.00185 C 0.00399 0.00185 0.0033 0.00138 0.0033 0.00023 C 0.00312 -0.0007 0.00347 -0.00162 0.00399 -0.00162 C 0.00434 -0.00162 0.00486 -0.00162 0.00486 -0.00093 C 0.00486 -0.00047 0.00486 -0.00024 0.00469 4.44444E-6 C 0.00451 4.44444E-6 0.00451 0.00023 0.00434 4.44444E-6 " pathEditMode="relative" rAng="0" ptsTypes="AAAAAAAAAAAAAAAAA">
                                      <p:cBhvr>
                                        <p:cTn id="187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3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C -3.33333E-6 -0.0037 0.00157 -0.00694 0.00365 -0.00694 C 0.00591 -0.00717 0.00782 -0.00486 0.00799 -0.00115 C 0.00834 0.00209 0.00677 0.0051 0.00486 0.00533 C 0.00295 0.00579 0.00122 0.00348 0.00105 0.00047 C 0.00105 -0.00231 0.00209 -0.00509 0.00382 -0.00532 C 0.00539 -0.00532 0.00677 -0.0037 0.00695 -0.00115 C 0.00712 0.00116 0.00608 0.00348 0.00469 0.00348 C 0.00348 0.00371 0.00226 0.00255 0.00209 0.00024 C 0.00209 -0.00162 0.00278 -0.00347 0.00382 -0.00347 C 0.00486 -0.0037 0.00591 -0.00277 0.00591 -0.00115 C 0.00591 0.00047 0.00556 0.00163 0.00469 0.00186 C 0.004 0.00186 0.0033 0.00139 0.0033 0.00024 C 0.00313 -0.00069 0.00348 -0.00162 0.004 -0.00162 C 0.00434 -0.00162 0.00486 -0.00162 0.00486 -0.00092 C 0.00486 -0.00046 0.00486 -0.00023 0.00469 -4.81481E-6 C 0.00452 -4.81481E-6 0.00452 0.00024 0.00434 -4.81481E-6 " pathEditMode="relative" rAng="0" ptsTypes="AAAAAAAAAAAAAAAAA">
                                      <p:cBhvr>
                                        <p:cTn id="207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48148E-6 C 2.22222E-6 -0.00371 0.00156 -0.00695 0.00364 -0.00695 C 0.0059 -0.00718 0.00781 -0.00486 0.00798 -0.00116 C 0.00833 0.00208 0.00677 0.00509 0.00486 0.00532 C 0.00295 0.00579 0.00121 0.00347 0.00104 0.00046 C 0.00104 -0.00232 0.00208 -0.00509 0.00382 -0.00533 C 0.00538 -0.00533 0.00677 -0.00371 0.00694 -0.00116 C 0.00712 0.00116 0.00607 0.00347 0.00469 0.00347 C 0.00347 0.0037 0.00225 0.00254 0.00208 0.00023 C 0.00208 -0.00162 0.00278 -0.00347 0.00382 -0.00347 C 0.00486 -0.00371 0.0059 -0.00278 0.0059 -0.00116 C 0.0059 0.00046 0.00555 0.00162 0.00469 0.00185 C 0.00399 0.00185 0.0033 0.00139 0.0033 0.00023 C 0.00312 -0.0007 0.00347 -0.00162 0.00399 -0.00162 C 0.00434 -0.00162 0.00486 -0.00162 0.00486 -0.00093 C 0.00486 -0.00046 0.00486 -0.00023 0.00469 1.48148E-6 C 0.00451 1.48148E-6 0.00451 0.00023 0.00434 1.48148E-6 " pathEditMode="relative" rAng="0" ptsTypes="AAAAAAAAAAAAAAAAA">
                                      <p:cBhvr>
                                        <p:cTn id="227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3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5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C 4.16667E-6 -0.00371 0.00156 -0.00695 0.00364 -0.00695 C 0.0059 -0.00718 0.00781 -0.00487 0.00798 -0.00116 C 0.00833 0.00208 0.00677 0.00509 0.00486 0.00532 C 0.00295 0.00578 0.00121 0.00347 0.00104 0.00046 C 0.00104 -0.00232 0.00208 -0.0051 0.00382 -0.00533 C 0.00538 -0.00533 0.00677 -0.00371 0.00694 -0.00116 C 0.00711 0.00115 0.00607 0.00347 0.00468 0.00347 C 0.00347 0.0037 0.00225 0.00254 0.00208 0.00023 C 0.00208 -0.00162 0.00277 -0.00348 0.00382 -0.00348 C 0.00486 -0.00371 0.0059 -0.00278 0.0059 -0.00116 C 0.0059 0.00046 0.00555 0.00162 0.00468 0.00185 C 0.00399 0.00185 0.00329 0.00138 0.00329 0.00023 C 0.00312 -0.0007 0.00347 -0.00162 0.00399 -0.00162 C 0.00434 -0.00162 0.00486 -0.00162 0.00486 -0.00093 C 0.00486 -0.00047 0.00486 -0.00024 0.00468 4.07407E-6 C 0.00451 4.07407E-6 0.00451 0.00023 0.00434 4.07407E-6 " pathEditMode="relative" rAng="0" ptsTypes="AAAAAAAAAAAAAAAAA">
                                      <p:cBhvr>
                                        <p:cTn id="247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3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7 C 1.38889E-6 -0.0037 0.00156 -0.00694 0.00364 -0.00694 C 0.0059 -0.00718 0.00781 -0.00486 0.00798 -0.00116 C 0.00833 0.00208 0.00677 0.00509 0.00486 0.00532 C 0.00295 0.00579 0.00121 0.00347 0.00104 0.00046 C 0.00104 -0.00232 0.00208 -0.00509 0.00382 -0.00532 C 0.00538 -0.00532 0.00677 -0.0037 0.00694 -0.00116 C 0.00712 0.00116 0.00608 0.00347 0.00469 0.00347 C 0.00347 0.0037 0.00226 0.00255 0.00208 0.00023 C 0.00208 -0.00162 0.00278 -0.00347 0.00382 -0.00347 C 0.00486 -0.0037 0.0059 -0.00278 0.0059 -0.00116 C 0.0059 0.00046 0.00555 0.00162 0.00469 0.00185 C 0.00399 0.00185 0.0033 0.00139 0.0033 0.00023 C 0.00312 -0.00069 0.00347 -0.00162 0.00399 -0.00162 C 0.00434 -0.00162 0.00486 -0.00162 0.00486 -0.00093 C 0.00486 -0.00046 0.00486 -0.00023 0.00469 3.7037E-7 C 0.00451 3.7037E-7 0.00451 0.00023 0.00434 3.7037E-7 " pathEditMode="relative" rAng="0" ptsTypes="AAAAAAAAAAAAAAAAA">
                                      <p:cBhvr>
                                        <p:cTn id="267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3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5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7 C -1.66667E-6 -0.0037 0.00156 -0.00694 0.00365 -0.00694 C 0.0059 -0.00718 0.00781 -0.00486 0.00799 -0.00116 C 0.00834 0.00208 0.00677 0.00509 0.00486 0.00532 C 0.00295 0.00579 0.00122 0.00347 0.00104 0.00046 C 0.00104 -0.00231 0.00209 -0.00509 0.00382 -0.00532 C 0.00538 -0.00532 0.00677 -0.0037 0.00695 -0.00116 C 0.00712 0.00116 0.00608 0.00347 0.00469 0.00347 C 0.00347 0.0037 0.00226 0.00255 0.00209 0.00023 C 0.00209 -0.00162 0.00278 -0.00347 0.00382 -0.00347 C 0.00486 -0.0037 0.0059 -0.00278 0.0059 -0.00116 C 0.0059 0.00046 0.00556 0.00162 0.00469 0.00185 C 0.00399 0.00185 0.0033 0.00139 0.0033 0.00023 C 0.00313 -0.00069 0.00347 -0.00162 0.00399 -0.00162 C 0.00434 -0.00162 0.00486 -0.00162 0.00486 -0.00093 C 0.00486 -0.00046 0.00486 -0.00023 0.00469 -3.7037E-7 C 0.00452 -3.7037E-7 0.00452 0.00023 0.00434 -3.7037E-7 " pathEditMode="relative" rAng="0" ptsTypes="AAAAAAAAAAAAAAAAA">
                                      <p:cBhvr>
                                        <p:cTn id="287" dur="2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3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3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5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07407E-6 C -3.61111E-6 -0.00371 0.00157 -0.00695 0.00365 -0.00695 C 0.00591 -0.00718 0.00782 -0.00487 0.00799 -0.00116 C 0.00834 0.00208 0.00677 0.00509 0.00486 0.00532 C 0.00296 0.00578 0.00122 0.00347 0.00105 0.00046 C 0.00105 -0.00232 0.00209 -0.0051 0.00382 -0.00533 C 0.00539 -0.00533 0.00677 -0.00371 0.00695 -0.00116 C 0.00712 0.00115 0.00608 0.00347 0.00469 0.00347 C 0.00348 0.0037 0.00226 0.00254 0.00209 0.00023 C 0.00209 -0.00162 0.00278 -0.00348 0.00382 -0.00348 C 0.00486 -0.00371 0.00591 -0.00278 0.00591 -0.00116 C 0.00591 0.00046 0.00556 0.00162 0.00469 0.00185 C 0.004 0.00185 0.0033 0.00138 0.0033 0.00023 C 0.00313 -0.0007 0.00348 -0.00162 0.004 -0.00162 C 0.00434 -0.00162 0.00486 -0.00162 0.00486 -0.00093 C 0.00486 -0.00047 0.00486 -0.00024 0.00469 4.07407E-6 C 0.00452 4.07407E-6 0.00452 0.00023 0.00434 4.07407E-6 " pathEditMode="relative" rAng="0" ptsTypes="AAAAAAAAAAAAAAAAA">
                                      <p:cBhvr>
                                        <p:cTn id="307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3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3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5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C 8.33333E-7 -0.0037 0.00156 -0.00695 0.00365 -0.00695 C 0.0059 -0.00718 0.00781 -0.00486 0.00799 -0.00116 C 0.00833 0.00208 0.00677 0.00509 0.00486 0.00532 C 0.00295 0.00579 0.00121 0.00347 0.00104 0.00046 C 0.00104 -0.00232 0.00208 -0.00509 0.00382 -0.00532 C 0.00538 -0.00532 0.00677 -0.0037 0.00694 -0.00116 C 0.00712 0.00116 0.00608 0.00347 0.00469 0.00347 C 0.00347 0.0037 0.00226 0.00255 0.00208 0.00023 C 0.00208 -0.00162 0.00278 -0.00347 0.00382 -0.00347 C 0.00486 -0.0037 0.0059 -0.00278 0.0059 -0.00116 C 0.0059 0.00046 0.00555 0.00162 0.00469 0.00185 C 0.00399 0.00185 0.0033 0.00139 0.0033 0.00023 C 0.00312 -0.0007 0.00347 -0.00162 0.00399 -0.00162 C 0.00434 -0.00162 0.00486 -0.00162 0.00486 -0.00093 C 0.00486 -0.00046 0.00486 -0.00023 0.00469 7.40741E-7 C 0.00451 7.40741E-7 0.00451 0.00023 0.00434 7.40741E-7 " pathEditMode="relative" rAng="0" ptsTypes="AAAAAAAAAAAAAAAAA">
                                      <p:cBhvr>
                                        <p:cTn id="327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" dur="3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5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7 C 2.77778E-6 -0.0037 0.00156 -0.00694 0.00364 -0.00694 C 0.0059 -0.00718 0.00781 -0.00486 0.00798 -0.00116 C 0.00833 0.00208 0.00677 0.00509 0.00486 0.00532 C 0.00295 0.00579 0.00121 0.00347 0.00104 0.00046 C 0.00104 -0.00231 0.00208 -0.00509 0.00382 -0.00532 C 0.00538 -0.00532 0.00677 -0.0037 0.00694 -0.00116 C 0.00712 0.00116 0.00607 0.00347 0.00468 0.00347 C 0.00347 0.0037 0.00225 0.00255 0.00208 0.00023 C 0.00208 -0.00162 0.00278 -0.00347 0.00382 -0.00347 C 0.00486 -0.0037 0.0059 -0.00278 0.0059 -0.00116 C 0.0059 0.00046 0.00555 0.00162 0.00468 0.00185 C 0.00399 0.00185 0.0033 0.00139 0.0033 0.00023 C 0.00312 -0.00069 0.00347 -0.00162 0.00399 -0.00162 C 0.00434 -0.00162 0.00486 -0.00162 0.00486 -0.00093 C 0.00486 -0.00046 0.00486 -0.00023 0.00468 -3.7037E-7 C 0.00451 -3.7037E-7 0.00451 0.00023 0.00434 -3.7037E-7 " pathEditMode="relative" rAng="0" ptsTypes="AAAAAAAAAAAAAAAAA">
                                      <p:cBhvr>
                                        <p:cTn id="347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" dur="3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3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5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11111E-6 C -3.61111E-6 -0.0037 0.00157 -0.00695 0.00365 -0.00695 C 0.00591 -0.00718 0.00782 -0.00486 0.00799 -0.00116 C 0.00834 0.00208 0.00677 0.00509 0.00486 0.00532 C 0.00296 0.00579 0.00122 0.00347 0.00105 0.00046 C 0.00105 -0.00232 0.00209 -0.00509 0.00382 -0.00533 C 0.00539 -0.00533 0.00677 -0.0037 0.00695 -0.00116 C 0.00712 0.00116 0.00608 0.00347 0.00469 0.00347 C 0.00348 0.0037 0.00226 0.00255 0.00209 0.00023 C 0.00209 -0.00162 0.00278 -0.00347 0.00382 -0.00347 C 0.00486 -0.0037 0.00591 -0.00278 0.00591 -0.00116 C 0.00591 0.00046 0.00556 0.00162 0.00469 0.00185 C 0.004 0.00185 0.0033 0.00139 0.0033 0.00023 C 0.00313 -0.0007 0.00348 -0.00162 0.004 -0.00162 C 0.00434 -0.00162 0.00486 -0.00162 0.00486 -0.00093 C 0.00486 -0.00046 0.00486 -0.00023 0.00469 1.11111E-6 C 0.00452 1.11111E-6 0.00452 0.00023 0.00434 1.11111E-6 " pathEditMode="relative" rAng="0" ptsTypes="AAAAAAAAAAAAAAAAA">
                                      <p:cBhvr>
                                        <p:cTn id="367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0" dur="3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3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5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6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1111E-6 C -4.72222E-6 -0.0037 0.00157 -0.00694 0.00365 -0.00694 C 0.00591 -0.00717 0.00782 -0.00486 0.00799 -0.00116 C 0.00834 0.00208 0.00678 0.00509 0.00487 0.00533 C 0.00296 0.00579 0.00122 0.00347 0.00105 0.00046 C 0.00105 -0.00231 0.00209 -0.00509 0.00382 -0.00532 C 0.00539 -0.00532 0.00678 -0.0037 0.00695 -0.00116 C 0.00712 0.00116 0.00608 0.00347 0.00469 0.00347 C 0.00348 0.0037 0.00226 0.00255 0.00209 0.00023 C 0.00209 -0.00162 0.00278 -0.00347 0.00382 -0.00347 C 0.00487 -0.0037 0.00591 -0.00278 0.00591 -0.00116 C 0.00591 0.00046 0.00556 0.00162 0.00469 0.00185 C 0.004 0.00185 0.0033 0.00139 0.0033 0.00023 C 0.00313 -0.00069 0.00348 -0.00162 0.004 -0.00162 C 0.00435 -0.00162 0.00487 -0.00162 0.00487 -0.00092 C 0.00487 -0.00046 0.00487 -0.00023 0.00469 -1.11111E-6 C 0.00452 -1.11111E-6 0.00452 0.00023 0.00435 -1.11111E-6 " pathEditMode="relative" rAng="0" ptsTypes="AAAAAAAAAAAAAAAAA">
                                      <p:cBhvr>
                                        <p:cTn id="392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39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3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3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7" fill="hold">
                      <p:stCondLst>
                        <p:cond delay="indefinite"/>
                      </p:stCondLst>
                      <p:childTnLst>
                        <p:par>
                          <p:cTn id="398" fill="hold">
                            <p:stCondLst>
                              <p:cond delay="0"/>
                            </p:stCondLst>
                            <p:childTnLst>
                              <p:par>
                                <p:cTn id="39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0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1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C -8.33333E-7 -0.0037 0.00156 -0.00694 0.00365 -0.00694 C 0.0059 -0.00717 0.00781 -0.00486 0.00799 -0.00115 C 0.00833 0.00209 0.00677 0.0051 0.00486 0.00533 C 0.00295 0.00579 0.00122 0.00348 0.00104 0.00047 C 0.00104 -0.00231 0.00208 -0.00509 0.00382 -0.00532 C 0.00538 -0.00532 0.00677 -0.0037 0.00695 -0.00115 C 0.00712 0.00116 0.00608 0.00348 0.00469 0.00348 C 0.00347 0.00371 0.00226 0.00255 0.00208 0.00024 C 0.00208 -0.00162 0.00278 -0.00347 0.00382 -0.00347 C 0.00486 -0.0037 0.0059 -0.00277 0.0059 -0.00115 C 0.0059 0.00047 0.00556 0.00163 0.00469 0.00186 C 0.00399 0.00186 0.0033 0.00139 0.0033 0.00024 C 0.00313 -0.00069 0.00347 -0.00162 0.00399 -0.00162 C 0.00434 -0.00162 0.00486 -0.00162 0.00486 -0.00092 C 0.00486 -0.00046 0.00486 -0.00023 0.00469 -4.81481E-6 C 0.00451 -4.81481E-6 0.00451 0.00024 0.00434 -4.81481E-6 " pathEditMode="relative" rAng="0" ptsTypes="AAAAAAAAAAAAAAAAA">
                                      <p:cBhvr>
                                        <p:cTn id="412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3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3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7" fill="hold">
                      <p:stCondLst>
                        <p:cond delay="indefinite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0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1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C 2.77778E-7 -0.0037 0.00156 -0.00695 0.00365 -0.00695 C 0.0059 -0.00718 0.00781 -0.00486 0.00799 -0.00116 C 0.00833 0.00208 0.00677 0.00509 0.00486 0.00532 C 0.00295 0.00579 0.00122 0.00347 0.00104 0.00046 C 0.00104 -0.00232 0.00208 -0.00509 0.00382 -0.00533 C 0.00538 -0.00533 0.00677 -0.0037 0.00694 -0.00116 C 0.00712 0.00116 0.00608 0.00347 0.00469 0.00347 C 0.00347 0.0037 0.00226 0.00255 0.00208 0.00023 C 0.00208 -0.00162 0.00278 -0.00347 0.00382 -0.00347 C 0.00486 -0.0037 0.0059 -0.00278 0.0059 -0.00116 C 0.0059 0.00046 0.00556 0.00162 0.00469 0.00185 C 0.00399 0.00185 0.0033 0.00139 0.0033 0.00023 C 0.00312 -0.0007 0.00347 -0.00162 0.00399 -0.00162 C 0.00434 -0.00162 0.00486 -0.00162 0.00486 -0.00093 C 0.00486 -0.00046 0.00486 -0.00023 0.00469 1.11111E-6 C 0.00451 1.11111E-6 0.00451 0.00023 0.00434 1.11111E-6 " pathEditMode="relative" rAng="0" ptsTypes="AAAAAAAAAAAAAAAAA">
                                      <p:cBhvr>
                                        <p:cTn id="432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00" y="-9300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5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0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1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C 8.33333E-7 -0.0037 0.00156 -0.00694 0.00365 -0.00694 C 0.0059 -0.00717 0.00781 -0.00486 0.00799 -0.00115 C 0.00833 0.00209 0.00677 0.0051 0.00486 0.00533 C 0.00295 0.00579 0.00121 0.00348 0.00104 0.00047 C 0.00104 -0.00231 0.00208 -0.00509 0.00382 -0.00532 C 0.00538 -0.00532 0.00677 -0.0037 0.00694 -0.00115 C 0.00712 0.00116 0.00608 0.00348 0.00469 0.00348 C 0.00347 0.00371 0.00226 0.00255 0.00208 0.00024 C 0.00208 -0.00162 0.00278 -0.00347 0.00382 -0.00347 C 0.00486 -0.0037 0.0059 -0.00277 0.0059 -0.00115 C 0.0059 0.00047 0.00555 0.00162 0.00469 0.00186 C 0.00399 0.00186 0.0033 0.00139 0.0033 0.00024 C 0.00312 -0.00069 0.00347 -0.00162 0.00399 -0.00162 C 0.00434 -0.00162 0.00486 -0.00162 0.00486 -0.00092 C 0.00486 -0.00046 0.00486 -0.00023 0.00469 -4.07407E-6 C 0.00451 -4.07407E-6 0.00451 0.00024 0.00434 -4.07407E-6 " pathEditMode="relative" rAng="0" ptsTypes="AAAAAAAAAAAAAAAAA">
                                      <p:cBhvr>
                                        <p:cTn id="457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-93"/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0" dur="3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3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2" fill="hold">
                      <p:stCondLst>
                        <p:cond delay="indefinite"/>
                      </p:stCondLst>
                      <p:childTnLst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5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6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20" grpId="0" animBg="1"/>
      <p:bldP spid="122" grpId="0" animBg="1"/>
      <p:bldP spid="124" grpId="0" animBg="1"/>
      <p:bldP spid="126" grpId="0" animBg="1"/>
      <p:bldP spid="128" grpId="0" animBg="1"/>
      <p:bldP spid="130" grpId="0" animBg="1"/>
      <p:bldP spid="132" grpId="0" animBg="1"/>
      <p:bldP spid="134" grpId="0" animBg="1"/>
      <p:bldP spid="136" grpId="0" animBg="1"/>
      <p:bldP spid="138" grpId="0" animBg="1"/>
      <p:bldP spid="140" grpId="0" animBg="1"/>
      <p:bldP spid="142" grpId="0" animBg="1"/>
      <p:bldP spid="144" grpId="0" animBg="1"/>
      <p:bldP spid="146" grpId="0" animBg="1"/>
      <p:bldP spid="148" grpId="0" animBg="1"/>
      <p:bldP spid="150" grpId="0" animBg="1"/>
      <p:bldP spid="152" grpId="0" animBg="1"/>
      <p:bldP spid="154" grpId="0" animBg="1"/>
      <p:bldP spid="156" grpId="0" animBg="1"/>
      <p:bldP spid="158" grpId="0" animBg="1"/>
      <p:bldP spid="1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Animation\reflect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0837" y="2625783"/>
            <a:ext cx="3057525" cy="2286000"/>
          </a:xfrm>
          <a:prstGeom prst="rect">
            <a:avLst/>
          </a:prstGeom>
          <a:noFill/>
        </p:spPr>
      </p:pic>
      <p:pic>
        <p:nvPicPr>
          <p:cNvPr id="6" name="Picture 4" descr="G:\Animation\a-lily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4191000"/>
            <a:ext cx="2002971" cy="1752600"/>
          </a:xfrm>
          <a:prstGeom prst="rect">
            <a:avLst/>
          </a:prstGeom>
          <a:noFill/>
        </p:spPr>
      </p:pic>
      <p:pic>
        <p:nvPicPr>
          <p:cNvPr id="7" name="Picture 4" descr="G:\Animation\a-lily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133656">
            <a:off x="6815790" y="4289858"/>
            <a:ext cx="1815032" cy="1588153"/>
          </a:xfrm>
          <a:prstGeom prst="rect">
            <a:avLst/>
          </a:prstGeom>
          <a:noFill/>
        </p:spPr>
      </p:pic>
      <p:pic>
        <p:nvPicPr>
          <p:cNvPr id="8" name="Picture 5" descr="G:\Animation\Blume90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0" y="4110697"/>
            <a:ext cx="3505200" cy="1913206"/>
          </a:xfrm>
          <a:prstGeom prst="rect">
            <a:avLst/>
          </a:prstGeom>
          <a:noFill/>
        </p:spPr>
      </p:pic>
      <p:pic>
        <p:nvPicPr>
          <p:cNvPr id="9" name="Picture 6" descr="G:\Animation\115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6718" y="1137479"/>
            <a:ext cx="1581997" cy="1409700"/>
          </a:xfrm>
          <a:prstGeom prst="rect">
            <a:avLst/>
          </a:prstGeom>
          <a:noFill/>
        </p:spPr>
      </p:pic>
      <p:pic>
        <p:nvPicPr>
          <p:cNvPr id="10" name="Picture 6" descr="G:\Animation\115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7007987" y="1137479"/>
            <a:ext cx="1721273" cy="1447800"/>
          </a:xfrm>
          <a:prstGeom prst="rect">
            <a:avLst/>
          </a:prstGeom>
          <a:noFill/>
        </p:spPr>
      </p:pic>
      <p:pic>
        <p:nvPicPr>
          <p:cNvPr id="11" name="Picture 2" descr="J:\image\lito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40919" y="2789415"/>
            <a:ext cx="1828800" cy="1371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/>
          <a:srcRect l="9939" t="9823" b="8389"/>
          <a:stretch/>
        </p:blipFill>
        <p:spPr>
          <a:xfrm>
            <a:off x="1147236" y="1482287"/>
            <a:ext cx="6616165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15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2461</Words>
  <Application>Microsoft Office PowerPoint</Application>
  <PresentationFormat>On-screen Show (4:3)</PresentationFormat>
  <Paragraphs>2521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NikoshBAN</vt:lpstr>
      <vt:lpstr>Vrinda</vt:lpstr>
      <vt:lpstr>Webdings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01732-117120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ATHAUR</dc:creator>
  <cp:lastModifiedBy>MHS</cp:lastModifiedBy>
  <cp:revision>108</cp:revision>
  <dcterms:created xsi:type="dcterms:W3CDTF">2013-10-07T09:52:50Z</dcterms:created>
  <dcterms:modified xsi:type="dcterms:W3CDTF">2013-10-14T14:00:46Z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